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3"/>
  </p:notesMasterIdLst>
  <p:sldIdLst>
    <p:sldId id="256" r:id="rId2"/>
    <p:sldId id="278" r:id="rId3"/>
    <p:sldId id="280" r:id="rId4"/>
    <p:sldId id="281" r:id="rId5"/>
    <p:sldId id="282" r:id="rId6"/>
    <p:sldId id="283" r:id="rId7"/>
    <p:sldId id="296" r:id="rId8"/>
    <p:sldId id="297" r:id="rId9"/>
    <p:sldId id="295" r:id="rId10"/>
    <p:sldId id="258" r:id="rId11"/>
    <p:sldId id="259" r:id="rId12"/>
    <p:sldId id="260" r:id="rId13"/>
    <p:sldId id="261" r:id="rId14"/>
    <p:sldId id="263" r:id="rId15"/>
    <p:sldId id="264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84" r:id="rId24"/>
    <p:sldId id="285" r:id="rId25"/>
    <p:sldId id="286" r:id="rId26"/>
    <p:sldId id="288" r:id="rId27"/>
    <p:sldId id="289" r:id="rId28"/>
    <p:sldId id="291" r:id="rId29"/>
    <p:sldId id="292" r:id="rId30"/>
    <p:sldId id="294" r:id="rId31"/>
    <p:sldId id="277" r:id="rId32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7" d="100"/>
          <a:sy n="107" d="100"/>
        </p:scale>
        <p:origin x="-84" y="-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4C9928-8BEA-4C81-BFC0-5D44E914271B}" type="datetimeFigureOut">
              <a:rPr lang="ru-RU" smtClean="0"/>
              <a:pPr/>
              <a:t>11.02.2021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38FE9F-AEED-4451-8BCF-5A9CD4C614BB}" type="slidenum">
              <a:rPr lang="ru-RU" smtClean="0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BCDE3A-24A3-4B88-93ED-0B00E7F38E8B}" type="slidenum">
              <a:rPr lang="ru-RU" smtClean="0"/>
              <a:pPr/>
              <a:t>14</a:t>
            </a:fld>
            <a:endParaRPr lang="ru-RU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ая соединительная линия 6"/>
          <p:cNvSpPr>
            <a:spLocks noChangeShapeType="1"/>
          </p:cNvSpPr>
          <p:nvPr/>
        </p:nvSpPr>
        <p:spPr bwMode="auto">
          <a:xfrm>
            <a:off x="514350" y="5349902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9" name="Заголовок 28"/>
          <p:cNvSpPr>
            <a:spLocks noGrp="1"/>
          </p:cNvSpPr>
          <p:nvPr>
            <p:ph type="ctrTitle"/>
          </p:nvPr>
        </p:nvSpPr>
        <p:spPr>
          <a:xfrm>
            <a:off x="381000" y="4853411"/>
            <a:ext cx="8458200" cy="1222375"/>
          </a:xfrm>
        </p:spPr>
        <p:txBody>
          <a:bodyPr anchor="t"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9" name="Подзаголовок 8"/>
          <p:cNvSpPr>
            <a:spLocks noGrp="1"/>
          </p:cNvSpPr>
          <p:nvPr>
            <p:ph type="subTitle" idx="1"/>
          </p:nvPr>
        </p:nvSpPr>
        <p:spPr>
          <a:xfrm>
            <a:off x="381000" y="3886200"/>
            <a:ext cx="8458200" cy="914400"/>
          </a:xfrm>
        </p:spPr>
        <p:txBody>
          <a:bodyPr anchor="b"/>
          <a:lstStyle>
            <a:lvl1pPr marL="0" indent="0" algn="l">
              <a:buNone/>
              <a:defRPr sz="2400">
                <a:solidFill>
                  <a:schemeClr val="tx2">
                    <a:shade val="75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ru-RU" smtClean="0"/>
              <a:t>Образец подзаголовка</a:t>
            </a:r>
            <a:endParaRPr kumimoji="0" lang="en-US"/>
          </a:p>
        </p:txBody>
      </p:sp>
      <p:sp>
        <p:nvSpPr>
          <p:cNvPr id="16" name="Дата 1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11.02.2021</a:t>
            </a:fld>
            <a:endParaRPr lang="ru-RU"/>
          </a:p>
        </p:txBody>
      </p:sp>
      <p:sp>
        <p:nvSpPr>
          <p:cNvPr id="2" name="Нижний колонтитул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5" name="Номер слайда 14"/>
          <p:cNvSpPr>
            <a:spLocks noGrp="1"/>
          </p:cNvSpPr>
          <p:nvPr>
            <p:ph type="sldNum" sz="quarter" idx="12"/>
          </p:nvPr>
        </p:nvSpPr>
        <p:spPr>
          <a:xfrm>
            <a:off x="8229600" y="6473952"/>
            <a:ext cx="758952" cy="246888"/>
          </a:xfrm>
        </p:spPr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11.02.2021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858000" y="549276"/>
            <a:ext cx="1828800" cy="5851525"/>
          </a:xfrm>
        </p:spPr>
        <p:txBody>
          <a:bodyPr vert="eaVert"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549276"/>
            <a:ext cx="6248400" cy="5851525"/>
          </a:xfrm>
        </p:spPr>
        <p:txBody>
          <a:bodyPr vert="eaVert"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11.02.2021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Заголовок 2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27" name="Содержимое 2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25" name="Дата 2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11.02.2021</a:t>
            </a:fld>
            <a:endParaRPr lang="ru-RU"/>
          </a:p>
        </p:txBody>
      </p:sp>
      <p:sp>
        <p:nvSpPr>
          <p:cNvPr id="19" name="Нижний колонтитул 18"/>
          <p:cNvSpPr>
            <a:spLocks noGrp="1"/>
          </p:cNvSpPr>
          <p:nvPr>
            <p:ph type="ftr" sz="quarter" idx="11"/>
          </p:nvPr>
        </p:nvSpPr>
        <p:spPr>
          <a:xfrm>
            <a:off x="3581400" y="76200"/>
            <a:ext cx="2895600" cy="288925"/>
          </a:xfrm>
        </p:spPr>
        <p:txBody>
          <a:bodyPr/>
          <a:lstStyle/>
          <a:p>
            <a:endParaRPr lang="ru-RU"/>
          </a:p>
        </p:txBody>
      </p:sp>
      <p:sp>
        <p:nvSpPr>
          <p:cNvPr id="16" name="Номер слайда 15"/>
          <p:cNvSpPr>
            <a:spLocks noGrp="1"/>
          </p:cNvSpPr>
          <p:nvPr>
            <p:ph type="sldNum" sz="quarter" idx="12"/>
          </p:nvPr>
        </p:nvSpPr>
        <p:spPr>
          <a:xfrm>
            <a:off x="8229600" y="6473952"/>
            <a:ext cx="758952" cy="246888"/>
          </a:xfrm>
        </p:spPr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ая соединительная линия 6"/>
          <p:cNvSpPr>
            <a:spLocks noChangeShapeType="1"/>
          </p:cNvSpPr>
          <p:nvPr/>
        </p:nvSpPr>
        <p:spPr bwMode="auto">
          <a:xfrm>
            <a:off x="514350" y="3444902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Текст 5"/>
          <p:cNvSpPr>
            <a:spLocks noGrp="1"/>
          </p:cNvSpPr>
          <p:nvPr>
            <p:ph type="body" idx="1"/>
          </p:nvPr>
        </p:nvSpPr>
        <p:spPr>
          <a:xfrm>
            <a:off x="381000" y="1676400"/>
            <a:ext cx="8458200" cy="1219200"/>
          </a:xfrm>
        </p:spPr>
        <p:txBody>
          <a:bodyPr anchor="b"/>
          <a:lstStyle>
            <a:lvl1pPr marL="0" indent="0" algn="r">
              <a:buNone/>
              <a:defRPr sz="2000">
                <a:solidFill>
                  <a:schemeClr val="tx2">
                    <a:shade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19" name="Дата 1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11.02.2021</a:t>
            </a:fld>
            <a:endParaRPr lang="ru-RU"/>
          </a:p>
        </p:txBody>
      </p:sp>
      <p:sp>
        <p:nvSpPr>
          <p:cNvPr id="11" name="Нижний колонтитул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6" name="Номер слайда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8" name="Заголовок 7"/>
          <p:cNvSpPr>
            <a:spLocks noGrp="1"/>
          </p:cNvSpPr>
          <p:nvPr>
            <p:ph type="title"/>
          </p:nvPr>
        </p:nvSpPr>
        <p:spPr>
          <a:xfrm>
            <a:off x="180475" y="2947085"/>
            <a:ext cx="8686800" cy="1184825"/>
          </a:xfrm>
        </p:spPr>
        <p:txBody>
          <a:bodyPr rtlCol="0" anchor="t"/>
          <a:lstStyle>
            <a:lvl1pPr algn="r">
              <a:defRPr/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Заголовок 19"/>
          <p:cNvSpPr>
            <a:spLocks noGrp="1"/>
          </p:cNvSpPr>
          <p:nvPr>
            <p:ph type="title"/>
          </p:nvPr>
        </p:nvSpPr>
        <p:spPr>
          <a:xfrm>
            <a:off x="301752" y="457200"/>
            <a:ext cx="8686800" cy="841248"/>
          </a:xfrm>
        </p:spPr>
        <p:txBody>
          <a:bodyPr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14" name="Содержимое 13"/>
          <p:cNvSpPr>
            <a:spLocks noGrp="1"/>
          </p:cNvSpPr>
          <p:nvPr>
            <p:ph sz="half" idx="1"/>
          </p:nvPr>
        </p:nvSpPr>
        <p:spPr>
          <a:xfrm>
            <a:off x="304800" y="1600200"/>
            <a:ext cx="41910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13" name="Содержимое 12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3434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21" name="Дата 2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11.02.2021</a:t>
            </a:fld>
            <a:endParaRPr lang="ru-RU"/>
          </a:p>
        </p:txBody>
      </p:sp>
      <p:sp>
        <p:nvSpPr>
          <p:cNvPr id="10" name="Нижний колонтитул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1" name="Номер слайда 3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Заголовок 28"/>
          <p:cNvSpPr>
            <a:spLocks noGrp="1"/>
          </p:cNvSpPr>
          <p:nvPr>
            <p:ph type="title"/>
          </p:nvPr>
        </p:nvSpPr>
        <p:spPr>
          <a:xfrm>
            <a:off x="304800" y="5410200"/>
            <a:ext cx="8610600" cy="8826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13" name="Текст 12"/>
          <p:cNvSpPr>
            <a:spLocks noGrp="1"/>
          </p:cNvSpPr>
          <p:nvPr>
            <p:ph type="body" idx="1"/>
          </p:nvPr>
        </p:nvSpPr>
        <p:spPr>
          <a:xfrm>
            <a:off x="281444" y="666750"/>
            <a:ext cx="4290556" cy="639762"/>
          </a:xfrm>
        </p:spPr>
        <p:txBody>
          <a:bodyPr anchor="ctr"/>
          <a:lstStyle>
            <a:lvl1pPr marL="0" indent="0">
              <a:buNone/>
              <a:defRPr sz="1800" b="0" cap="all" baseline="0">
                <a:solidFill>
                  <a:schemeClr val="accent1">
                    <a:shade val="50000"/>
                  </a:schemeClr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25" name="Текст 24"/>
          <p:cNvSpPr>
            <a:spLocks noGrp="1"/>
          </p:cNvSpPr>
          <p:nvPr>
            <p:ph type="body" sz="half" idx="3"/>
          </p:nvPr>
        </p:nvSpPr>
        <p:spPr>
          <a:xfrm>
            <a:off x="4645025" y="666750"/>
            <a:ext cx="4292241" cy="639762"/>
          </a:xfrm>
        </p:spPr>
        <p:txBody>
          <a:bodyPr anchor="ctr"/>
          <a:lstStyle>
            <a:lvl1pPr marL="0" indent="0">
              <a:buNone/>
              <a:defRPr sz="1800" b="0" cap="all" baseline="0">
                <a:solidFill>
                  <a:schemeClr val="accent1">
                    <a:shade val="50000"/>
                  </a:schemeClr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quarter" idx="2"/>
          </p:nvPr>
        </p:nvSpPr>
        <p:spPr>
          <a:xfrm>
            <a:off x="281444" y="1316037"/>
            <a:ext cx="4290556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28" name="Содержимое 27"/>
          <p:cNvSpPr>
            <a:spLocks noGrp="1"/>
          </p:cNvSpPr>
          <p:nvPr>
            <p:ph sz="quarter" idx="4"/>
          </p:nvPr>
        </p:nvSpPr>
        <p:spPr>
          <a:xfrm>
            <a:off x="4648730" y="1316037"/>
            <a:ext cx="4288536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10" name="Дата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11.02.2021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229600" y="6477000"/>
            <a:ext cx="762000" cy="246888"/>
          </a:xfrm>
        </p:spPr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1" name="Прямая соединительная линия 10"/>
          <p:cNvSpPr>
            <a:spLocks noChangeShapeType="1"/>
          </p:cNvSpPr>
          <p:nvPr/>
        </p:nvSpPr>
        <p:spPr bwMode="auto">
          <a:xfrm>
            <a:off x="514350" y="6019800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Заголовок 29"/>
          <p:cNvSpPr>
            <a:spLocks noGrp="1"/>
          </p:cNvSpPr>
          <p:nvPr>
            <p:ph type="title"/>
          </p:nvPr>
        </p:nvSpPr>
        <p:spPr>
          <a:xfrm>
            <a:off x="301752" y="457200"/>
            <a:ext cx="8686800" cy="841248"/>
          </a:xfrm>
        </p:spPr>
        <p:txBody>
          <a:bodyPr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12" name="Дата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11.02.2021</a:t>
            </a:fld>
            <a:endParaRPr lang="ru-RU"/>
          </a:p>
        </p:txBody>
      </p:sp>
      <p:sp>
        <p:nvSpPr>
          <p:cNvPr id="21" name="Нижний колонтитул 2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11.02.2021</a:t>
            </a:fld>
            <a:endParaRPr lang="ru-RU"/>
          </a:p>
        </p:txBody>
      </p:sp>
      <p:sp>
        <p:nvSpPr>
          <p:cNvPr id="24" name="Нижний колонтитул 2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ая соединительная линия 7"/>
          <p:cNvSpPr>
            <a:spLocks noChangeShapeType="1"/>
          </p:cNvSpPr>
          <p:nvPr/>
        </p:nvSpPr>
        <p:spPr bwMode="auto">
          <a:xfrm>
            <a:off x="514350" y="5849117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Заголовок 11"/>
          <p:cNvSpPr>
            <a:spLocks noGrp="1"/>
          </p:cNvSpPr>
          <p:nvPr>
            <p:ph type="title"/>
          </p:nvPr>
        </p:nvSpPr>
        <p:spPr>
          <a:xfrm>
            <a:off x="457200" y="5486400"/>
            <a:ext cx="8458200" cy="520700"/>
          </a:xfrm>
        </p:spPr>
        <p:txBody>
          <a:bodyPr anchor="ctr"/>
          <a:lstStyle>
            <a:lvl1pPr algn="l">
              <a:buNone/>
              <a:defRPr sz="2000" b="1"/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26" name="Текст 25"/>
          <p:cNvSpPr>
            <a:spLocks noGrp="1"/>
          </p:cNvSpPr>
          <p:nvPr>
            <p:ph type="body" idx="2"/>
          </p:nvPr>
        </p:nvSpPr>
        <p:spPr>
          <a:xfrm>
            <a:off x="457200" y="609600"/>
            <a:ext cx="3008313" cy="4800600"/>
          </a:xfrm>
        </p:spPr>
        <p:txBody>
          <a:bodyPr/>
          <a:lstStyle>
            <a:lvl1pPr marL="0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14" name="Содержимое 13"/>
          <p:cNvSpPr>
            <a:spLocks noGrp="1"/>
          </p:cNvSpPr>
          <p:nvPr>
            <p:ph sz="half" idx="1"/>
          </p:nvPr>
        </p:nvSpPr>
        <p:spPr>
          <a:xfrm>
            <a:off x="3575050" y="609600"/>
            <a:ext cx="5340350" cy="48006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25" name="Дата 2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11.02.2021</a:t>
            </a:fld>
            <a:endParaRPr lang="ru-RU"/>
          </a:p>
        </p:txBody>
      </p:sp>
      <p:sp>
        <p:nvSpPr>
          <p:cNvPr id="29" name="Нижний колонтитул 2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Рисунок 12"/>
          <p:cNvSpPr>
            <a:spLocks noGrp="1"/>
          </p:cNvSpPr>
          <p:nvPr>
            <p:ph type="pic" idx="1"/>
          </p:nvPr>
        </p:nvSpPr>
        <p:spPr>
          <a:xfrm>
            <a:off x="3505200" y="616634"/>
            <a:ext cx="5029200" cy="3657600"/>
          </a:xfrm>
          <a:solidFill>
            <a:schemeClr val="bg1"/>
          </a:solidFill>
          <a:ln w="6350">
            <a:solidFill>
              <a:schemeClr val="accent1"/>
            </a:solidFill>
          </a:ln>
          <a:effectLst>
            <a:reflection blurRad="1000" stA="49000" endA="500" endPos="10000" dist="900" dir="5400000" sy="-90000" algn="bl" rotWithShape="0"/>
          </a:effectLst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ru-RU" smtClean="0"/>
              <a:t>Вставка рисунка</a:t>
            </a:r>
            <a:endParaRPr kumimoji="0" lang="en-US" dirty="0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11.02.2021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1" name="Номер слайда 3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7" name="Заголовок 16"/>
          <p:cNvSpPr>
            <a:spLocks noGrp="1"/>
          </p:cNvSpPr>
          <p:nvPr>
            <p:ph type="title"/>
          </p:nvPr>
        </p:nvSpPr>
        <p:spPr>
          <a:xfrm>
            <a:off x="381000" y="4993760"/>
            <a:ext cx="5867400" cy="522288"/>
          </a:xfrm>
        </p:spPr>
        <p:txBody>
          <a:bodyPr anchor="ctr"/>
          <a:lstStyle>
            <a:lvl1pPr algn="l">
              <a:buNone/>
              <a:defRPr sz="2000" b="1"/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26" name="Текст 25"/>
          <p:cNvSpPr>
            <a:spLocks noGrp="1"/>
          </p:cNvSpPr>
          <p:nvPr>
            <p:ph type="body" sz="half" idx="2"/>
          </p:nvPr>
        </p:nvSpPr>
        <p:spPr>
          <a:xfrm>
            <a:off x="381000" y="5533218"/>
            <a:ext cx="5867400" cy="768350"/>
          </a:xfrm>
        </p:spPr>
        <p:txBody>
          <a:bodyPr lIns="109728" tIns="0"/>
          <a:lstStyle>
            <a:lvl1pPr marL="0" indent="0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ая соединительная линия 6"/>
          <p:cNvSpPr>
            <a:spLocks noChangeShapeType="1"/>
          </p:cNvSpPr>
          <p:nvPr/>
        </p:nvSpPr>
        <p:spPr bwMode="auto">
          <a:xfrm>
            <a:off x="514350" y="1050898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Текст 7"/>
          <p:cNvSpPr>
            <a:spLocks noGrp="1"/>
          </p:cNvSpPr>
          <p:nvPr>
            <p:ph type="body" idx="1"/>
          </p:nvPr>
        </p:nvSpPr>
        <p:spPr>
          <a:xfrm>
            <a:off x="304800" y="1554162"/>
            <a:ext cx="8686800" cy="45259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ru-RU" smtClean="0"/>
              <a:t>Образец текста</a:t>
            </a:r>
          </a:p>
          <a:p>
            <a:pPr lvl="1" eaLnBrk="1" latinLnBrk="0" hangingPunct="1"/>
            <a:r>
              <a:rPr kumimoji="0" lang="ru-RU" smtClean="0"/>
              <a:t>Второй уровень</a:t>
            </a:r>
          </a:p>
          <a:p>
            <a:pPr lvl="2" eaLnBrk="1" latinLnBrk="0" hangingPunct="1"/>
            <a:r>
              <a:rPr kumimoji="0" lang="ru-RU" smtClean="0"/>
              <a:t>Третий уровень</a:t>
            </a:r>
          </a:p>
          <a:p>
            <a:pPr lvl="3" eaLnBrk="1" latinLnBrk="0" hangingPunct="1"/>
            <a:r>
              <a:rPr kumimoji="0" lang="ru-RU" smtClean="0"/>
              <a:t>Четвертый уровень</a:t>
            </a:r>
          </a:p>
          <a:p>
            <a:pPr lvl="4" eaLnBrk="1" latinLnBrk="0" hangingPunct="1"/>
            <a:r>
              <a:rPr kumimoji="0" lang="ru-RU" smtClean="0"/>
              <a:t>Пятый уровень</a:t>
            </a:r>
            <a:endParaRPr kumimoji="0" lang="en-US"/>
          </a:p>
        </p:txBody>
      </p:sp>
      <p:sp>
        <p:nvSpPr>
          <p:cNvPr id="11" name="Дата 10"/>
          <p:cNvSpPr>
            <a:spLocks noGrp="1"/>
          </p:cNvSpPr>
          <p:nvPr>
            <p:ph type="dt" sz="half" idx="2"/>
          </p:nvPr>
        </p:nvSpPr>
        <p:spPr>
          <a:xfrm>
            <a:off x="6477000" y="76200"/>
            <a:ext cx="2514600" cy="288925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200">
                <a:solidFill>
                  <a:schemeClr val="accent1">
                    <a:shade val="75000"/>
                  </a:schemeClr>
                </a:solidFill>
              </a:defRPr>
            </a:lvl1pPr>
          </a:lstStyle>
          <a:p>
            <a:fld id="{5B106E36-FD25-4E2D-B0AA-010F637433A0}" type="datetimeFigureOut">
              <a:rPr lang="ru-RU" smtClean="0"/>
              <a:pPr/>
              <a:t>11.02.2021</a:t>
            </a:fld>
            <a:endParaRPr lang="ru-RU"/>
          </a:p>
        </p:txBody>
      </p:sp>
      <p:sp>
        <p:nvSpPr>
          <p:cNvPr id="28" name="Нижний колонтитул 27"/>
          <p:cNvSpPr>
            <a:spLocks noGrp="1"/>
          </p:cNvSpPr>
          <p:nvPr>
            <p:ph type="ftr" sz="quarter" idx="3"/>
          </p:nvPr>
        </p:nvSpPr>
        <p:spPr>
          <a:xfrm>
            <a:off x="3124200" y="76200"/>
            <a:ext cx="3352800" cy="288925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200">
                <a:solidFill>
                  <a:schemeClr val="accent1">
                    <a:shade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>
          <a:xfrm>
            <a:off x="8229600" y="6477000"/>
            <a:ext cx="762000" cy="244475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200">
                <a:solidFill>
                  <a:schemeClr val="accent1">
                    <a:shade val="75000"/>
                  </a:schemeClr>
                </a:solidFill>
              </a:defRPr>
            </a:lvl1pPr>
          </a:lstStyle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0" name="Заголовок 9"/>
          <p:cNvSpPr>
            <a:spLocks noGrp="1"/>
          </p:cNvSpPr>
          <p:nvPr>
            <p:ph type="title"/>
          </p:nvPr>
        </p:nvSpPr>
        <p:spPr>
          <a:xfrm>
            <a:off x="304800" y="457200"/>
            <a:ext cx="8686800" cy="8382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9" name="Прямая соединительная линия 8"/>
          <p:cNvSpPr>
            <a:spLocks noChangeShapeType="1"/>
          </p:cNvSpPr>
          <p:nvPr/>
        </p:nvSpPr>
        <p:spPr bwMode="auto">
          <a:xfrm>
            <a:off x="514350" y="1050898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Прямая соединительная линия 11"/>
          <p:cNvSpPr>
            <a:spLocks noChangeShapeType="1"/>
          </p:cNvSpPr>
          <p:nvPr/>
        </p:nvSpPr>
        <p:spPr bwMode="auto">
          <a:xfrm>
            <a:off x="514350" y="1057986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3600" kern="1200" cap="all" baseline="0">
          <a:solidFill>
            <a:schemeClr val="tx2"/>
          </a:solidFill>
          <a:effectLst>
            <a:reflection blurRad="12700" stA="48000" endA="300" endPos="55000" dir="5400000" sy="-90000" algn="bl" rotWithShape="0"/>
          </a:effectLst>
          <a:latin typeface="+mj-lt"/>
          <a:ea typeface="+mj-ea"/>
          <a:cs typeface="+mj-cs"/>
        </a:defRPr>
      </a:lvl1pPr>
    </p:titleStyle>
    <p:bodyStyle>
      <a:lvl1pPr marL="342900" indent="-342900" algn="l" rtl="0" eaLnBrk="1" latinLnBrk="0" hangingPunct="1">
        <a:spcBef>
          <a:spcPct val="20000"/>
        </a:spcBef>
        <a:buClr>
          <a:schemeClr val="accent1"/>
        </a:buClr>
        <a:buSzPct val="70000"/>
        <a:buFont typeface="Wingdings 2"/>
        <a:buChar char=""/>
        <a:defRPr kumimoji="0" sz="3200" kern="120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rtl="0" eaLnBrk="1" latinLnBrk="0" hangingPunct="1">
        <a:spcBef>
          <a:spcPct val="20000"/>
        </a:spcBef>
        <a:buClr>
          <a:schemeClr val="accent1"/>
        </a:buClr>
        <a:buSzPct val="70000"/>
        <a:buFont typeface="Wingdings 2"/>
        <a:buChar char=""/>
        <a:defRPr kumimoji="0" sz="28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rtl="0" eaLnBrk="1" latinLnBrk="0" hangingPunct="1">
        <a:spcBef>
          <a:spcPct val="20000"/>
        </a:spcBef>
        <a:buClr>
          <a:schemeClr val="accent1"/>
        </a:buClr>
        <a:buSzPct val="70000"/>
        <a:buFont typeface="Wingdings 2"/>
        <a:buChar char=""/>
        <a:defRPr kumimoji="0" sz="24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rtl="0" eaLnBrk="1" latinLnBrk="0" hangingPunct="1">
        <a:spcBef>
          <a:spcPct val="20000"/>
        </a:spcBef>
        <a:buClr>
          <a:schemeClr val="accent1"/>
        </a:buClr>
        <a:buSzPct val="70000"/>
        <a:buFont typeface="Wingdings 2"/>
        <a:buChar char=""/>
        <a:defRPr kumimoji="0" sz="20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"/>
        <a:defRPr kumimoji="0"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"/>
        <a:defRPr kumimoji="0" sz="1800" kern="1200">
          <a:solidFill>
            <a:schemeClr val="tx2"/>
          </a:solidFill>
          <a:latin typeface="+mn-lt"/>
          <a:ea typeface="+mn-ea"/>
          <a:cs typeface="+mn-cs"/>
        </a:defRPr>
      </a:lvl6pPr>
      <a:lvl7pPr marL="29718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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34290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"/>
        <a:defRPr kumimoji="0" sz="1600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38862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eg"/><Relationship Id="rId9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gif"/><Relationship Id="rId5" Type="http://schemas.openxmlformats.org/officeDocument/2006/relationships/image" Target="../media/image31.gif"/><Relationship Id="rId4" Type="http://schemas.openxmlformats.org/officeDocument/2006/relationships/image" Target="../media/image30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gif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gif"/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gif"/><Relationship Id="rId2" Type="http://schemas.openxmlformats.org/officeDocument/2006/relationships/image" Target="../media/image34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jpeg"/><Relationship Id="rId4" Type="http://schemas.openxmlformats.org/officeDocument/2006/relationships/image" Target="../media/image35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gif"/><Relationship Id="rId2" Type="http://schemas.openxmlformats.org/officeDocument/2006/relationships/image" Target="../media/image40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gif"/><Relationship Id="rId2" Type="http://schemas.openxmlformats.org/officeDocument/2006/relationships/image" Target="../media/image43.g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gif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gif"/><Relationship Id="rId2" Type="http://schemas.openxmlformats.org/officeDocument/2006/relationships/image" Target="../media/image47.gi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gif"/><Relationship Id="rId2" Type="http://schemas.openxmlformats.org/officeDocument/2006/relationships/image" Target="../media/image48.gi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gif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gif"/><Relationship Id="rId3" Type="http://schemas.openxmlformats.org/officeDocument/2006/relationships/image" Target="../media/image5.jpeg"/><Relationship Id="rId7" Type="http://schemas.openxmlformats.org/officeDocument/2006/relationships/image" Target="../media/image61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gif"/><Relationship Id="rId4" Type="http://schemas.openxmlformats.org/officeDocument/2006/relationships/image" Target="../media/image41.gi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gif"/><Relationship Id="rId2" Type="http://schemas.openxmlformats.org/officeDocument/2006/relationships/image" Target="../media/image66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2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одзаголовок 2"/>
          <p:cNvSpPr>
            <a:spLocks noGrp="1"/>
          </p:cNvSpPr>
          <p:nvPr>
            <p:ph type="subTitle" idx="1"/>
          </p:nvPr>
        </p:nvSpPr>
        <p:spPr>
          <a:xfrm rot="21029815">
            <a:off x="3016937" y="2932877"/>
            <a:ext cx="6347827" cy="1752600"/>
          </a:xfrm>
        </p:spPr>
        <p:txBody>
          <a:bodyPr>
            <a:noAutofit/>
          </a:bodyPr>
          <a:lstStyle/>
          <a:p>
            <a:r>
              <a:rPr lang="ru-RU" sz="9600" b="1" dirty="0" err="1" smtClean="0">
                <a:solidFill>
                  <a:srgbClr val="FF0000"/>
                </a:solidFill>
                <a:latin typeface="Decor Sakha" pitchFamily="2" charset="0"/>
              </a:rPr>
              <a:t>Букубаар</a:t>
            </a:r>
            <a:r>
              <a:rPr lang="ru-RU" sz="9600" b="1" dirty="0" smtClean="0">
                <a:solidFill>
                  <a:srgbClr val="FF0000"/>
                </a:solidFill>
                <a:latin typeface="Decor Sakha" pitchFamily="2" charset="0"/>
              </a:rPr>
              <a:t>,</a:t>
            </a:r>
            <a:r>
              <a:rPr lang="ru-RU" sz="11500" b="1" dirty="0" smtClean="0">
                <a:solidFill>
                  <a:srgbClr val="FF0000"/>
                </a:solidFill>
                <a:latin typeface="Decor Sakha" pitchFamily="2" charset="0"/>
              </a:rPr>
              <a:t> </a:t>
            </a:r>
            <a:r>
              <a:rPr lang="ru-RU" sz="9600" b="1" dirty="0" smtClean="0">
                <a:solidFill>
                  <a:srgbClr val="FF0000"/>
                </a:solidFill>
                <a:latin typeface="Decor Sakha" pitchFamily="2" charset="0"/>
              </a:rPr>
              <a:t>ба</a:t>
            </a:r>
            <a:r>
              <a:rPr lang="en-US" sz="9600" b="1" dirty="0" smtClean="0">
                <a:solidFill>
                  <a:srgbClr val="FF0000"/>
                </a:solidFill>
                <a:latin typeface="Decor Sakha" pitchFamily="2" charset="0"/>
              </a:rPr>
              <a:t>h</a:t>
            </a:r>
            <a:r>
              <a:rPr lang="ru-RU" sz="9600" b="1" dirty="0" err="1" smtClean="0">
                <a:solidFill>
                  <a:srgbClr val="FF0000"/>
                </a:solidFill>
                <a:latin typeface="Decor Sakha" pitchFamily="2" charset="0"/>
              </a:rPr>
              <a:t>ыыба</a:t>
            </a:r>
            <a:r>
              <a:rPr lang="ru-RU" sz="9600" b="1" dirty="0" smtClean="0">
                <a:solidFill>
                  <a:srgbClr val="FF0000"/>
                </a:solidFill>
                <a:latin typeface="Decor Sakha" pitchFamily="2" charset="0"/>
              </a:rPr>
              <a:t>!</a:t>
            </a:r>
            <a:endParaRPr lang="ru-RU" sz="9600" b="1" dirty="0">
              <a:solidFill>
                <a:srgbClr val="FF0000"/>
              </a:solidFill>
              <a:latin typeface="Decor Sakha" pitchFamily="2" charset="0"/>
            </a:endParaRPr>
          </a:p>
        </p:txBody>
      </p:sp>
      <p:pic>
        <p:nvPicPr>
          <p:cNvPr id="1027" name="Picture 3" descr="C:\Documents and Settings\Admin\Рабочий стол\ФЭН\цветы\dividers_2002.gif"/>
          <p:cNvPicPr>
            <a:picLocks noChangeAspect="1" noChangeArrowheads="1" noCrop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86314" y="6072206"/>
            <a:ext cx="3810000" cy="476250"/>
          </a:xfrm>
          <a:prstGeom prst="rect">
            <a:avLst/>
          </a:prstGeom>
          <a:noFill/>
        </p:spPr>
      </p:pic>
      <p:pic>
        <p:nvPicPr>
          <p:cNvPr id="8" name="Picture 3" descr="C:\Documents and Settings\Admin\Рабочий стол\ФЭН\цветы\dividers_2002.gif"/>
          <p:cNvPicPr>
            <a:picLocks noChangeAspect="1" noChangeArrowheads="1" noCrop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5400000">
            <a:off x="6691339" y="4381495"/>
            <a:ext cx="3810000" cy="476250"/>
          </a:xfrm>
          <a:prstGeom prst="rect">
            <a:avLst/>
          </a:prstGeom>
          <a:noFill/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 cstate="print">
            <a:lum bright="-10000"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21128126">
            <a:off x="230918" y="2233490"/>
            <a:ext cx="2768518" cy="356549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3" descr="C:\Users\User\Pictures\Рисунок1.jpg"/>
          <p:cNvPicPr>
            <a:picLocks noChangeAspect="1" noChangeArrowheads="1"/>
          </p:cNvPicPr>
          <p:nvPr/>
        </p:nvPicPr>
        <p:blipFill>
          <a:blip r:embed="rId4" cstate="print"/>
          <a:srcRect l="70147" t="56244" r="5207" b="8367"/>
          <a:stretch>
            <a:fillRect/>
          </a:stretch>
        </p:blipFill>
        <p:spPr bwMode="auto">
          <a:xfrm>
            <a:off x="4211960" y="188640"/>
            <a:ext cx="1002968" cy="1080120"/>
          </a:xfrm>
          <a:prstGeom prst="rect">
            <a:avLst/>
          </a:prstGeom>
          <a:noFill/>
        </p:spPr>
      </p:pic>
      <p:pic>
        <p:nvPicPr>
          <p:cNvPr id="11" name="Picture 3" descr="C:\Users\User\Pictures\Рисунок1.jpg"/>
          <p:cNvPicPr>
            <a:picLocks noChangeAspect="1" noChangeArrowheads="1"/>
          </p:cNvPicPr>
          <p:nvPr/>
        </p:nvPicPr>
        <p:blipFill>
          <a:blip r:embed="rId4" cstate="print"/>
          <a:srcRect l="4740" t="54980" r="70614" b="5839"/>
          <a:stretch>
            <a:fillRect/>
          </a:stretch>
        </p:blipFill>
        <p:spPr bwMode="auto">
          <a:xfrm>
            <a:off x="3131840" y="260648"/>
            <a:ext cx="792088" cy="944412"/>
          </a:xfrm>
          <a:prstGeom prst="rect">
            <a:avLst/>
          </a:prstGeom>
          <a:noFill/>
        </p:spPr>
      </p:pic>
      <p:pic>
        <p:nvPicPr>
          <p:cNvPr id="12" name="Picture 4" descr="http://i.skosch4.ru/u/0e/5bb8fc080811e89eb68559b5ef66bf/-/kolokolchik-knigi.png"/>
          <p:cNvPicPr>
            <a:picLocks noChangeAspect="1" noChangeArrowheads="1"/>
          </p:cNvPicPr>
          <p:nvPr/>
        </p:nvPicPr>
        <p:blipFill>
          <a:blip r:embed="rId5" cstate="print"/>
          <a:srcRect t="18182" b="9091"/>
          <a:stretch>
            <a:fillRect/>
          </a:stretch>
        </p:blipFill>
        <p:spPr bwMode="auto">
          <a:xfrm>
            <a:off x="323528" y="188640"/>
            <a:ext cx="2514600" cy="1828800"/>
          </a:xfrm>
          <a:prstGeom prst="rect">
            <a:avLst/>
          </a:prstGeom>
          <a:noFill/>
        </p:spPr>
      </p:pic>
      <p:pic>
        <p:nvPicPr>
          <p:cNvPr id="13" name="Picture 330" descr="C:\Users\Helen\Desktop\схемы\буквы\0_4af55_baaed1b8_L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148064" y="4941168"/>
            <a:ext cx="1224136" cy="1224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4" descr="http://img1.liveinternet.ru/images/attach/c/3/77/769/77769597_large_3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 rot="21289189">
            <a:off x="5402886" y="227453"/>
            <a:ext cx="900504" cy="9001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2" descr="C:\Users\Helen\Desktop\схемы\аним цифры буквы\956835024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372200" y="5013176"/>
            <a:ext cx="1080244" cy="10802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Picture 7" descr="D:\клипарты\цифры буквы\alf159\Э.pn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7452320" y="5085184"/>
            <a:ext cx="864791" cy="9252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979712" y="332656"/>
            <a:ext cx="6620272" cy="1224136"/>
          </a:xfrm>
        </p:spPr>
        <p:txBody>
          <a:bodyPr>
            <a:normAutofit fontScale="90000"/>
          </a:bodyPr>
          <a:lstStyle/>
          <a:p>
            <a:r>
              <a:rPr lang="ru-RU" sz="4000" dirty="0" smtClean="0"/>
              <a:t/>
            </a:r>
            <a:br>
              <a:rPr lang="ru-RU" sz="4000" dirty="0" smtClean="0"/>
            </a:br>
            <a:r>
              <a:rPr lang="ru-RU" sz="4000" dirty="0" smtClean="0"/>
              <a:t/>
            </a:r>
            <a:br>
              <a:rPr lang="ru-RU" sz="4000" dirty="0" smtClean="0"/>
            </a:br>
            <a:r>
              <a:rPr lang="ru-RU" sz="4000" dirty="0" smtClean="0"/>
              <a:t/>
            </a:r>
            <a:br>
              <a:rPr lang="ru-RU" sz="4000" dirty="0" smtClean="0"/>
            </a:br>
            <a:r>
              <a:rPr lang="ru-RU" sz="4000" dirty="0" smtClean="0"/>
              <a:t/>
            </a:r>
            <a:br>
              <a:rPr lang="ru-RU" sz="4000" dirty="0" smtClean="0"/>
            </a:br>
            <a:endParaRPr lang="ru-RU" sz="4900" dirty="0" smtClean="0">
              <a:solidFill>
                <a:srgbClr val="FF0000"/>
              </a:solidFill>
              <a:latin typeface="Arial Black" pitchFamily="34" charset="0"/>
            </a:endParaRPr>
          </a:p>
        </p:txBody>
      </p:sp>
      <p:pic>
        <p:nvPicPr>
          <p:cNvPr id="3075" name="Picture 14"/>
          <p:cNvPicPr>
            <a:picLocks noChangeAspect="1" noChangeArrowheads="1" noCrop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57620" y="5357826"/>
            <a:ext cx="1079500" cy="1079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6" name="Picture 15"/>
          <p:cNvPicPr>
            <a:picLocks noChangeAspect="1" noChangeArrowheads="1" noCrop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96188" y="2349500"/>
            <a:ext cx="1079500" cy="1079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7" name="Picture 18"/>
          <p:cNvPicPr>
            <a:picLocks noChangeAspect="1" noChangeArrowheads="1" noCrop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88024" y="836712"/>
            <a:ext cx="1079500" cy="1079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8" name="Picture 22"/>
          <p:cNvPicPr>
            <a:picLocks noChangeAspect="1" noChangeArrowheads="1" noCrop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57290" y="1928802"/>
            <a:ext cx="1079500" cy="1079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9" name="Picture 25"/>
          <p:cNvPicPr>
            <a:picLocks noChangeAspect="1" noChangeArrowheads="1" noCrop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131840" y="332656"/>
            <a:ext cx="1439863" cy="1273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80" name="Picture 26"/>
          <p:cNvPicPr>
            <a:picLocks noChangeAspect="1" noChangeArrowheads="1" noCrop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44208" y="1412776"/>
            <a:ext cx="1439863" cy="1273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81" name="Picture 27"/>
          <p:cNvPicPr>
            <a:picLocks noChangeAspect="1" noChangeArrowheads="1" noCrop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704138" y="500042"/>
            <a:ext cx="1439862" cy="1273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82" name="Picture 28"/>
          <p:cNvPicPr>
            <a:picLocks noChangeAspect="1" noChangeArrowheads="1" noCrop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99792" y="5584825"/>
            <a:ext cx="1439863" cy="1273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83" name="Picture 29"/>
          <p:cNvPicPr>
            <a:picLocks noChangeAspect="1" noChangeArrowheads="1" noCrop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2910" y="3571876"/>
            <a:ext cx="1439862" cy="1273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84" name="Picture 30" descr="солнце ясное"/>
          <p:cNvPicPr>
            <a:picLocks noChangeAspect="1" noChangeArrowheads="1" noCrop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0034" y="428604"/>
            <a:ext cx="1943100" cy="1368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85" name="Picture 33" descr="колокольчики"/>
          <p:cNvPicPr>
            <a:picLocks noChangeAspect="1" noChangeArrowheads="1" noCrop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940425" y="3929066"/>
            <a:ext cx="3203575" cy="2327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86" name="Picture 34" descr="книжка"/>
          <p:cNvPicPr>
            <a:picLocks noChangeAspect="1" noChangeArrowheads="1" noCrop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79512" y="4797152"/>
            <a:ext cx="2952750" cy="1728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TextBox 14"/>
          <p:cNvSpPr txBox="1"/>
          <p:nvPr/>
        </p:nvSpPr>
        <p:spPr>
          <a:xfrm>
            <a:off x="1979712" y="1124744"/>
            <a:ext cx="6408712" cy="415498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r>
              <a:rPr lang="ru-RU" sz="8800" b="1" i="1" dirty="0" err="1" smtClean="0">
                <a:ln w="11430"/>
                <a:solidFill>
                  <a:srgbClr val="FF0000"/>
                </a:solidFill>
                <a:latin typeface="Comic Sans MS" pitchFamily="66" charset="0"/>
              </a:rPr>
              <a:t>Билии</a:t>
            </a:r>
            <a:r>
              <a:rPr lang="ru-RU" sz="8800" b="1" i="1" dirty="0" smtClean="0">
                <a:ln w="11430"/>
                <a:solidFill>
                  <a:srgbClr val="FF0000"/>
                </a:solidFill>
                <a:latin typeface="Comic Sans MS" pitchFamily="66" charset="0"/>
              </a:rPr>
              <a:t> </a:t>
            </a:r>
            <a:r>
              <a:rPr lang="ru-RU" sz="8800" b="1" i="1" dirty="0" err="1" smtClean="0">
                <a:ln w="11430"/>
                <a:solidFill>
                  <a:srgbClr val="FF0000"/>
                </a:solidFill>
                <a:latin typeface="Comic Sans MS" pitchFamily="66" charset="0"/>
              </a:rPr>
              <a:t>дойдутугар</a:t>
            </a:r>
            <a:r>
              <a:rPr lang="ru-RU" sz="8800" b="1" i="1" dirty="0" smtClean="0">
                <a:ln w="11430"/>
                <a:solidFill>
                  <a:srgbClr val="FF0000"/>
                </a:solidFill>
                <a:latin typeface="Comic Sans MS" pitchFamily="66" charset="0"/>
              </a:rPr>
              <a:t> </a:t>
            </a:r>
            <a:r>
              <a:rPr lang="ru-RU" sz="8800" b="1" i="1" dirty="0" err="1" smtClean="0">
                <a:ln w="11430"/>
                <a:solidFill>
                  <a:srgbClr val="FF0000"/>
                </a:solidFill>
                <a:latin typeface="Comic Sans MS" pitchFamily="66" charset="0"/>
              </a:rPr>
              <a:t>айан</a:t>
            </a:r>
            <a:endParaRPr lang="ru-RU" sz="8800" b="1" i="1" dirty="0">
              <a:ln w="11430"/>
              <a:solidFill>
                <a:srgbClr val="FF0000"/>
              </a:solidFill>
              <a:latin typeface="Comic Sans MS" pitchFamily="66" charset="0"/>
            </a:endParaRPr>
          </a:p>
        </p:txBody>
      </p:sp>
    </p:spTree>
  </p:cSld>
  <p:clrMapOvr>
    <a:masterClrMapping/>
  </p:clrMapOvr>
  <p:transition>
    <p:wedg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5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 rot="21032063">
            <a:off x="1050605" y="2321108"/>
            <a:ext cx="8155915" cy="2488886"/>
          </a:xfrm>
        </p:spPr>
        <p:txBody>
          <a:bodyPr>
            <a:noAutofit/>
          </a:bodyPr>
          <a:lstStyle/>
          <a:p>
            <a:r>
              <a:rPr lang="ru-RU" sz="6000" dirty="0" err="1" smtClean="0">
                <a:solidFill>
                  <a:srgbClr val="00B0F0"/>
                </a:solidFill>
                <a:latin typeface="Arial Black" pitchFamily="34" charset="0"/>
              </a:rPr>
              <a:t>Бастакы</a:t>
            </a:r>
            <a:r>
              <a:rPr lang="ru-RU" sz="6000" dirty="0" smtClean="0">
                <a:solidFill>
                  <a:srgbClr val="00B0F0"/>
                </a:solidFill>
                <a:latin typeface="Arial Black" pitchFamily="34" charset="0"/>
              </a:rPr>
              <a:t> </a:t>
            </a:r>
            <a:r>
              <a:rPr lang="ru-RU" sz="6000" dirty="0" err="1" smtClean="0">
                <a:solidFill>
                  <a:srgbClr val="00B0F0"/>
                </a:solidFill>
                <a:latin typeface="Arial Black" pitchFamily="34" charset="0"/>
              </a:rPr>
              <a:t>судаарыстыба</a:t>
            </a:r>
            <a:r>
              <a:rPr lang="ru-RU" sz="6000" dirty="0" smtClean="0">
                <a:solidFill>
                  <a:srgbClr val="00B0F0"/>
                </a:solidFill>
                <a:latin typeface="Arial Black" pitchFamily="34" charset="0"/>
              </a:rPr>
              <a:t>:</a:t>
            </a:r>
            <a:br>
              <a:rPr lang="ru-RU" sz="6000" dirty="0" smtClean="0">
                <a:solidFill>
                  <a:srgbClr val="00B0F0"/>
                </a:solidFill>
                <a:latin typeface="Arial Black" pitchFamily="34" charset="0"/>
              </a:rPr>
            </a:br>
            <a:r>
              <a:rPr lang="ru-RU" sz="6000" dirty="0" smtClean="0">
                <a:latin typeface="Arial Black" pitchFamily="34" charset="0"/>
              </a:rPr>
              <a:t> </a:t>
            </a:r>
            <a:r>
              <a:rPr lang="ru-RU" sz="6000" dirty="0" smtClean="0">
                <a:solidFill>
                  <a:srgbClr val="FF0000"/>
                </a:solidFill>
                <a:latin typeface="Arial Black" pitchFamily="34" charset="0"/>
              </a:rPr>
              <a:t>Аьа5ас </a:t>
            </a:r>
            <a:r>
              <a:rPr lang="en-US" sz="6000" dirty="0" smtClean="0">
                <a:solidFill>
                  <a:srgbClr val="FF0000"/>
                </a:solidFill>
                <a:latin typeface="Arial Black" pitchFamily="34" charset="0"/>
              </a:rPr>
              <a:t> </a:t>
            </a:r>
            <a:r>
              <a:rPr lang="ru-RU" sz="6000" dirty="0" smtClean="0">
                <a:solidFill>
                  <a:srgbClr val="FF0000"/>
                </a:solidFill>
                <a:latin typeface="Arial Black" pitchFamily="34" charset="0"/>
              </a:rPr>
              <a:t>дор5ооннор</a:t>
            </a:r>
            <a:endParaRPr lang="ru-RU" sz="6000" dirty="0">
              <a:solidFill>
                <a:srgbClr val="FF0000"/>
              </a:solidFill>
              <a:latin typeface="Arial Black" pitchFamily="34" charset="0"/>
            </a:endParaRPr>
          </a:p>
        </p:txBody>
      </p:sp>
      <p:pic>
        <p:nvPicPr>
          <p:cNvPr id="3" name="Picture 7" descr="сова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188640"/>
            <a:ext cx="2214578" cy="20648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8" descr="4"/>
          <p:cNvPicPr>
            <a:picLocks noChangeAspect="1" noChangeArrowheads="1" noCrop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841415">
            <a:off x="6974810" y="5124947"/>
            <a:ext cx="2016125" cy="1511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476250"/>
            <a:ext cx="8229600" cy="1139825"/>
          </a:xfrm>
        </p:spPr>
        <p:txBody>
          <a:bodyPr/>
          <a:lstStyle/>
          <a:p>
            <a:pPr eaLnBrk="1" hangingPunct="1"/>
            <a:r>
              <a:rPr lang="ru-RU" dirty="0" smtClean="0"/>
              <a:t> 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idx="1"/>
          </p:nvPr>
        </p:nvSpPr>
        <p:spPr>
          <a:xfrm>
            <a:off x="395288" y="857232"/>
            <a:ext cx="8229600" cy="5072098"/>
          </a:xfrm>
        </p:spPr>
        <p:txBody>
          <a:bodyPr>
            <a:normAutofit/>
          </a:bodyPr>
          <a:lstStyle/>
          <a:p>
            <a:pPr marL="609600" indent="-609600" eaLnBrk="1" hangingPunct="1">
              <a:lnSpc>
                <a:spcPct val="80000"/>
              </a:lnSpc>
              <a:buFont typeface="Wingdings" pitchFamily="2" charset="2"/>
              <a:buAutoNum type="arabicPeriod"/>
            </a:pPr>
            <a:r>
              <a:rPr lang="ru-RU" sz="4000" dirty="0" smtClean="0">
                <a:solidFill>
                  <a:srgbClr val="0070C0"/>
                </a:solidFill>
              </a:rPr>
              <a:t>Саха </a:t>
            </a:r>
            <a:r>
              <a:rPr lang="ru-RU" sz="4000" dirty="0" err="1" smtClean="0">
                <a:solidFill>
                  <a:srgbClr val="0070C0"/>
                </a:solidFill>
              </a:rPr>
              <a:t>алфавитыгар</a:t>
            </a:r>
            <a:r>
              <a:rPr lang="ru-RU" sz="4000" dirty="0" smtClean="0">
                <a:solidFill>
                  <a:srgbClr val="0070C0"/>
                </a:solidFill>
              </a:rPr>
              <a:t> </a:t>
            </a:r>
            <a:r>
              <a:rPr lang="ru-RU" sz="4000" dirty="0" err="1" smtClean="0">
                <a:solidFill>
                  <a:srgbClr val="0070C0"/>
                </a:solidFill>
              </a:rPr>
              <a:t>хас</a:t>
            </a:r>
            <a:r>
              <a:rPr lang="ru-RU" sz="4000" dirty="0" smtClean="0">
                <a:solidFill>
                  <a:srgbClr val="0070C0"/>
                </a:solidFill>
              </a:rPr>
              <a:t> аьа5ас дор5оон </a:t>
            </a:r>
            <a:r>
              <a:rPr lang="ru-RU" sz="4000" dirty="0" err="1" smtClean="0">
                <a:solidFill>
                  <a:srgbClr val="0070C0"/>
                </a:solidFill>
              </a:rPr>
              <a:t>баарый</a:t>
            </a:r>
            <a:r>
              <a:rPr lang="ru-RU" sz="4000" dirty="0" smtClean="0">
                <a:solidFill>
                  <a:srgbClr val="0070C0"/>
                </a:solidFill>
              </a:rPr>
              <a:t>? </a:t>
            </a:r>
            <a:r>
              <a:rPr lang="ru-RU" sz="4000" dirty="0" err="1" smtClean="0">
                <a:solidFill>
                  <a:srgbClr val="0070C0"/>
                </a:solidFill>
              </a:rPr>
              <a:t>Ааттаталаа</a:t>
            </a:r>
            <a:r>
              <a:rPr lang="ru-RU" sz="4000" dirty="0" smtClean="0">
                <a:solidFill>
                  <a:srgbClr val="0070C0"/>
                </a:solidFill>
              </a:rPr>
              <a:t>.</a:t>
            </a:r>
          </a:p>
          <a:p>
            <a:pPr marL="609600" indent="-609600" eaLnBrk="1" hangingPunct="1">
              <a:lnSpc>
                <a:spcPct val="80000"/>
              </a:lnSpc>
              <a:buFont typeface="Wingdings" pitchFamily="2" charset="2"/>
              <a:buAutoNum type="arabicPeriod"/>
            </a:pPr>
            <a:r>
              <a:rPr lang="ru-RU" sz="4000" dirty="0" err="1" smtClean="0">
                <a:solidFill>
                  <a:srgbClr val="0070C0"/>
                </a:solidFill>
              </a:rPr>
              <a:t>Нууччаттан</a:t>
            </a:r>
            <a:r>
              <a:rPr lang="ru-RU" sz="4000" dirty="0" smtClean="0">
                <a:solidFill>
                  <a:srgbClr val="0070C0"/>
                </a:solidFill>
              </a:rPr>
              <a:t> </a:t>
            </a:r>
            <a:r>
              <a:rPr lang="ru-RU" sz="4000" dirty="0" err="1" smtClean="0">
                <a:solidFill>
                  <a:srgbClr val="0070C0"/>
                </a:solidFill>
              </a:rPr>
              <a:t>киирбит</a:t>
            </a:r>
            <a:r>
              <a:rPr lang="ru-RU" sz="4000" dirty="0" smtClean="0">
                <a:solidFill>
                  <a:srgbClr val="0070C0"/>
                </a:solidFill>
              </a:rPr>
              <a:t> </a:t>
            </a:r>
            <a:r>
              <a:rPr lang="ru-RU" sz="4000" dirty="0" err="1" smtClean="0">
                <a:solidFill>
                  <a:srgbClr val="0070C0"/>
                </a:solidFill>
              </a:rPr>
              <a:t>хас</a:t>
            </a:r>
            <a:r>
              <a:rPr lang="ru-RU" sz="4000" dirty="0" smtClean="0">
                <a:solidFill>
                  <a:srgbClr val="0070C0"/>
                </a:solidFill>
              </a:rPr>
              <a:t> аьа5ас дор5оон </a:t>
            </a:r>
            <a:r>
              <a:rPr lang="ru-RU" sz="4000" dirty="0" err="1" smtClean="0">
                <a:solidFill>
                  <a:srgbClr val="0070C0"/>
                </a:solidFill>
              </a:rPr>
              <a:t>буквата</a:t>
            </a:r>
            <a:r>
              <a:rPr lang="ru-RU" sz="4000" dirty="0" smtClean="0">
                <a:solidFill>
                  <a:srgbClr val="0070C0"/>
                </a:solidFill>
              </a:rPr>
              <a:t> </a:t>
            </a:r>
            <a:r>
              <a:rPr lang="ru-RU" sz="4000" dirty="0" err="1" smtClean="0">
                <a:solidFill>
                  <a:srgbClr val="0070C0"/>
                </a:solidFill>
              </a:rPr>
              <a:t>киирбитэй</a:t>
            </a:r>
            <a:r>
              <a:rPr lang="ru-RU" sz="4000" dirty="0" smtClean="0">
                <a:solidFill>
                  <a:srgbClr val="0070C0"/>
                </a:solidFill>
              </a:rPr>
              <a:t>? </a:t>
            </a:r>
            <a:r>
              <a:rPr lang="ru-RU" sz="4000" dirty="0" err="1" smtClean="0">
                <a:solidFill>
                  <a:srgbClr val="0070C0"/>
                </a:solidFill>
              </a:rPr>
              <a:t>Ханныктарый</a:t>
            </a:r>
            <a:r>
              <a:rPr lang="ru-RU" sz="4000" dirty="0" smtClean="0">
                <a:solidFill>
                  <a:srgbClr val="0070C0"/>
                </a:solidFill>
              </a:rPr>
              <a:t>? </a:t>
            </a:r>
          </a:p>
          <a:p>
            <a:pPr marL="609600" indent="-609600" eaLnBrk="1" hangingPunct="1">
              <a:lnSpc>
                <a:spcPct val="80000"/>
              </a:lnSpc>
              <a:buFont typeface="Wingdings" pitchFamily="2" charset="2"/>
              <a:buAutoNum type="arabicPeriod"/>
            </a:pPr>
            <a:r>
              <a:rPr lang="ru-RU" sz="4000" dirty="0" smtClean="0">
                <a:solidFill>
                  <a:srgbClr val="0070C0"/>
                </a:solidFill>
              </a:rPr>
              <a:t> </a:t>
            </a:r>
            <a:r>
              <a:rPr lang="ru-RU" sz="4000" dirty="0" err="1" smtClean="0">
                <a:solidFill>
                  <a:srgbClr val="0070C0"/>
                </a:solidFill>
              </a:rPr>
              <a:t>Барыта</a:t>
            </a:r>
            <a:r>
              <a:rPr lang="ru-RU" sz="4000" dirty="0" smtClean="0">
                <a:solidFill>
                  <a:srgbClr val="0070C0"/>
                </a:solidFill>
              </a:rPr>
              <a:t> </a:t>
            </a:r>
            <a:r>
              <a:rPr lang="ru-RU" sz="4000" dirty="0" err="1" smtClean="0">
                <a:solidFill>
                  <a:srgbClr val="0070C0"/>
                </a:solidFill>
              </a:rPr>
              <a:t>саха</a:t>
            </a:r>
            <a:r>
              <a:rPr lang="ru-RU" sz="4000" dirty="0" smtClean="0">
                <a:solidFill>
                  <a:srgbClr val="0070C0"/>
                </a:solidFill>
              </a:rPr>
              <a:t> </a:t>
            </a:r>
            <a:r>
              <a:rPr lang="ru-RU" sz="4000" dirty="0" err="1" smtClean="0">
                <a:solidFill>
                  <a:srgbClr val="0070C0"/>
                </a:solidFill>
              </a:rPr>
              <a:t>алфавитыгар</a:t>
            </a:r>
            <a:r>
              <a:rPr lang="ru-RU" sz="4000" dirty="0" smtClean="0">
                <a:solidFill>
                  <a:srgbClr val="0070C0"/>
                </a:solidFill>
              </a:rPr>
              <a:t> </a:t>
            </a:r>
            <a:r>
              <a:rPr lang="ru-RU" sz="4000" dirty="0" err="1" smtClean="0">
                <a:solidFill>
                  <a:srgbClr val="0070C0"/>
                </a:solidFill>
              </a:rPr>
              <a:t>хас</a:t>
            </a:r>
            <a:r>
              <a:rPr lang="ru-RU" sz="4000" dirty="0" smtClean="0">
                <a:solidFill>
                  <a:srgbClr val="0070C0"/>
                </a:solidFill>
              </a:rPr>
              <a:t> аьа5ас дор5оон </a:t>
            </a:r>
            <a:r>
              <a:rPr lang="ru-RU" sz="4000" dirty="0" err="1" smtClean="0">
                <a:solidFill>
                  <a:srgbClr val="0070C0"/>
                </a:solidFill>
              </a:rPr>
              <a:t>буквата</a:t>
            </a:r>
            <a:r>
              <a:rPr lang="ru-RU" sz="4000" dirty="0" smtClean="0">
                <a:solidFill>
                  <a:srgbClr val="0070C0"/>
                </a:solidFill>
              </a:rPr>
              <a:t> </a:t>
            </a:r>
            <a:r>
              <a:rPr lang="ru-RU" sz="4000" dirty="0" err="1" smtClean="0">
                <a:solidFill>
                  <a:srgbClr val="0070C0"/>
                </a:solidFill>
              </a:rPr>
              <a:t>баарый</a:t>
            </a:r>
            <a:r>
              <a:rPr lang="ru-RU" sz="4000" dirty="0" smtClean="0">
                <a:solidFill>
                  <a:srgbClr val="0070C0"/>
                </a:solidFill>
              </a:rPr>
              <a:t>? </a:t>
            </a:r>
            <a:endParaRPr lang="ru-RU" dirty="0" smtClean="0">
              <a:solidFill>
                <a:srgbClr val="0070C0"/>
              </a:solidFill>
            </a:endParaRPr>
          </a:p>
          <a:p>
            <a:pPr marL="609600" indent="-609600" eaLnBrk="1" hangingPunct="1">
              <a:lnSpc>
                <a:spcPct val="80000"/>
              </a:lnSpc>
              <a:buFont typeface="Wingdings" pitchFamily="2" charset="2"/>
              <a:buAutoNum type="arabicPeriod"/>
            </a:pPr>
            <a:endParaRPr lang="ru-RU" sz="3000" dirty="0" smtClean="0">
              <a:solidFill>
                <a:schemeClr val="accent4">
                  <a:lumMod val="75000"/>
                </a:schemeClr>
              </a:solidFill>
            </a:endParaRPr>
          </a:p>
          <a:p>
            <a:pPr marL="609600" indent="-609600" eaLnBrk="1" hangingPunct="1">
              <a:lnSpc>
                <a:spcPct val="80000"/>
              </a:lnSpc>
              <a:buFont typeface="Wingdings" pitchFamily="2" charset="2"/>
              <a:buAutoNum type="arabicPeriod"/>
            </a:pPr>
            <a:endParaRPr lang="ru-RU" sz="2400" dirty="0" smtClean="0">
              <a:solidFill>
                <a:srgbClr val="FFFF00"/>
              </a:solidFill>
            </a:endParaRPr>
          </a:p>
        </p:txBody>
      </p:sp>
      <p:sp>
        <p:nvSpPr>
          <p:cNvPr id="6148" name="WordArt 7"/>
          <p:cNvSpPr>
            <a:spLocks noChangeArrowheads="1" noChangeShapeType="1" noTextEdit="1"/>
          </p:cNvSpPr>
          <p:nvPr/>
        </p:nvSpPr>
        <p:spPr bwMode="auto">
          <a:xfrm rot="5400000">
            <a:off x="5949950" y="2698750"/>
            <a:ext cx="4968875" cy="523875"/>
          </a:xfrm>
          <a:prstGeom prst="rect">
            <a:avLst/>
          </a:prstGeom>
        </p:spPr>
        <p:txBody>
          <a:bodyPr vert="wordArtVert" wrap="none" fromWordArt="1">
            <a:prstTxWarp prst="textPlain">
              <a:avLst>
                <a:gd name="adj" fmla="val 50000"/>
              </a:avLst>
            </a:prstTxWarp>
            <a:scene3d>
              <a:camera prst="legacyPerspectiveFront">
                <a:rot lat="20639996" lon="20699996" rev="0"/>
              </a:camera>
              <a:lightRig rig="legacyNormal3" dir="l"/>
            </a:scene3d>
            <a:sp3d extrusionH="201600" prstMaterial="legacyPlastic">
              <a:extrusionClr>
                <a:srgbClr val="FF9966"/>
              </a:extrusionClr>
            </a:sp3d>
          </a:bodyPr>
          <a:lstStyle/>
          <a:p>
            <a:pPr algn="ctr" fontAlgn="auto"/>
            <a:r>
              <a:rPr lang="ru-RU" sz="3600" kern="10" dirty="0" smtClean="0">
                <a:ln w="9525">
                  <a:round/>
                  <a:headEnd/>
                  <a:tailEnd/>
                </a:ln>
                <a:solidFill>
                  <a:srgbClr val="CC0000"/>
                </a:solidFill>
                <a:latin typeface="Arial"/>
                <a:cs typeface="Arial"/>
              </a:rPr>
              <a:t> </a:t>
            </a:r>
            <a:endParaRPr lang="ru-RU" sz="3600" kern="10" dirty="0">
              <a:ln w="9525">
                <a:round/>
                <a:headEnd/>
                <a:tailEnd/>
              </a:ln>
              <a:solidFill>
                <a:srgbClr val="CC0000"/>
              </a:solidFill>
              <a:latin typeface="Arial"/>
              <a:cs typeface="Arial"/>
            </a:endParaRPr>
          </a:p>
        </p:txBody>
      </p:sp>
      <p:pic>
        <p:nvPicPr>
          <p:cNvPr id="6149" name="Picture 8" descr="жуки"/>
          <p:cNvPicPr>
            <a:picLocks noChangeAspect="1" noChangeArrowheads="1" noCrop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643702" y="4857760"/>
            <a:ext cx="2143125" cy="133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50" name="Picture 9" descr="звезды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2844" y="214290"/>
            <a:ext cx="1028700" cy="102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51" name="Picture 10" descr="звезды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42976" y="5214950"/>
            <a:ext cx="1028700" cy="102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52" name="Picture 11" descr="звезды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43834" y="3071810"/>
            <a:ext cx="1028700" cy="102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11" descr="звезды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0034" y="4357694"/>
            <a:ext cx="1028700" cy="102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11" descr="звезды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2397130">
            <a:off x="5353733" y="5139429"/>
            <a:ext cx="1028700" cy="102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11" descr="звезды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57422" y="4929198"/>
            <a:ext cx="1028700" cy="102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11" descr="звезды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1129511">
            <a:off x="3853202" y="5424845"/>
            <a:ext cx="1028700" cy="102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11" descr="бабочка2"/>
          <p:cNvPicPr>
            <a:picLocks noChangeAspect="1" noChangeArrowheads="1" noCrop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rot="2025058">
            <a:off x="7796175" y="401118"/>
            <a:ext cx="923925" cy="828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3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3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3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43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43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43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43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43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43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39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3600" dirty="0" smtClean="0">
                <a:solidFill>
                  <a:srgbClr val="00B050"/>
                </a:solidFill>
                <a:latin typeface="Comic Sans MS" pitchFamily="66" charset="0"/>
              </a:rPr>
              <a:t>Аьа5ас дор5оонору </a:t>
            </a:r>
            <a:r>
              <a:rPr lang="ru-RU" sz="3600" dirty="0" err="1" smtClean="0">
                <a:solidFill>
                  <a:srgbClr val="00B050"/>
                </a:solidFill>
                <a:latin typeface="Comic Sans MS" pitchFamily="66" charset="0"/>
              </a:rPr>
              <a:t>туруоран</a:t>
            </a:r>
            <a:r>
              <a:rPr lang="ru-RU" sz="3600" dirty="0" smtClean="0">
                <a:solidFill>
                  <a:srgbClr val="00B050"/>
                </a:solidFill>
                <a:latin typeface="Comic Sans MS" pitchFamily="66" charset="0"/>
              </a:rPr>
              <a:t>  </a:t>
            </a:r>
            <a:r>
              <a:rPr lang="ru-RU" sz="3600" dirty="0" err="1" smtClean="0">
                <a:solidFill>
                  <a:srgbClr val="00B050"/>
                </a:solidFill>
                <a:latin typeface="Comic Sans MS" pitchFamily="66" charset="0"/>
              </a:rPr>
              <a:t>тылларда</a:t>
            </a:r>
            <a:r>
              <a:rPr lang="ru-RU" sz="3600" dirty="0" smtClean="0">
                <a:solidFill>
                  <a:srgbClr val="00B050"/>
                </a:solidFill>
                <a:latin typeface="Comic Sans MS" pitchFamily="66" charset="0"/>
              </a:rPr>
              <a:t> </a:t>
            </a:r>
            <a:r>
              <a:rPr lang="ru-RU" sz="3600" dirty="0" err="1" smtClean="0">
                <a:solidFill>
                  <a:srgbClr val="00B050"/>
                </a:solidFill>
                <a:latin typeface="Comic Sans MS" pitchFamily="66" charset="0"/>
              </a:rPr>
              <a:t>таьаар</a:t>
            </a:r>
            <a:endParaRPr lang="ru-RU" sz="3600" dirty="0">
              <a:solidFill>
                <a:srgbClr val="00B050"/>
              </a:solidFill>
              <a:latin typeface="Comic Sans MS" pitchFamily="66" charset="0"/>
            </a:endParaRP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29195"/>
          </a:xfrm>
        </p:spPr>
        <p:txBody>
          <a:bodyPr>
            <a:normAutofit fontScale="85000" lnSpcReduction="20000"/>
          </a:bodyPr>
          <a:lstStyle/>
          <a:p>
            <a:pPr>
              <a:buNone/>
            </a:pPr>
            <a:r>
              <a:rPr lang="ru-RU" sz="3600" dirty="0" smtClean="0">
                <a:solidFill>
                  <a:srgbClr val="00B0F0"/>
                </a:solidFill>
              </a:rPr>
              <a:t>  К . Н . Г . </a:t>
            </a:r>
          </a:p>
          <a:p>
            <a:pPr>
              <a:buNone/>
            </a:pPr>
            <a:r>
              <a:rPr lang="ru-RU" sz="3600" dirty="0" smtClean="0">
                <a:solidFill>
                  <a:srgbClr val="C00000"/>
                </a:solidFill>
              </a:rPr>
              <a:t>  ДН . ВН . К</a:t>
            </a:r>
            <a:endParaRPr lang="ru-RU" sz="3600" dirty="0" smtClean="0">
              <a:solidFill>
                <a:schemeClr val="accent2">
                  <a:lumMod val="75000"/>
                </a:schemeClr>
              </a:solidFill>
            </a:endParaRPr>
          </a:p>
          <a:p>
            <a:pPr>
              <a:buNone/>
            </a:pPr>
            <a:r>
              <a:rPr lang="ru-RU" sz="3600" dirty="0" smtClean="0">
                <a:solidFill>
                  <a:schemeClr val="accent3">
                    <a:lumMod val="50000"/>
                  </a:schemeClr>
                </a:solidFill>
              </a:rPr>
              <a:t>  Х . РТ  .   . Н . </a:t>
            </a:r>
          </a:p>
          <a:p>
            <a:pPr>
              <a:buNone/>
            </a:pPr>
            <a:r>
              <a:rPr lang="ru-RU" sz="3600" dirty="0" smtClean="0">
                <a:solidFill>
                  <a:srgbClr val="00B0F0"/>
                </a:solidFill>
              </a:rPr>
              <a:t>   </a:t>
            </a:r>
            <a:r>
              <a:rPr lang="ru-RU" sz="3600" dirty="0" smtClean="0">
                <a:solidFill>
                  <a:schemeClr val="accent6">
                    <a:lumMod val="75000"/>
                  </a:schemeClr>
                </a:solidFill>
              </a:rPr>
              <a:t>. Р .  . Ч . К . </a:t>
            </a:r>
            <a:endParaRPr lang="ru-RU" sz="3600" dirty="0" smtClean="0">
              <a:solidFill>
                <a:schemeClr val="accent3">
                  <a:lumMod val="50000"/>
                </a:schemeClr>
              </a:solidFill>
            </a:endParaRPr>
          </a:p>
          <a:p>
            <a:pPr>
              <a:buNone/>
            </a:pPr>
            <a:r>
              <a:rPr lang="ru-RU" sz="2400" dirty="0" smtClean="0">
                <a:solidFill>
                  <a:schemeClr val="accent3">
                    <a:lumMod val="50000"/>
                  </a:schemeClr>
                </a:solidFill>
              </a:rPr>
              <a:t>    </a:t>
            </a:r>
            <a:r>
              <a:rPr lang="ru-RU" sz="3600" dirty="0" smtClean="0">
                <a:solidFill>
                  <a:schemeClr val="accent2">
                    <a:lumMod val="75000"/>
                  </a:schemeClr>
                </a:solidFill>
              </a:rPr>
              <a:t>К  .  Л .  . С</a:t>
            </a:r>
            <a:endParaRPr lang="ru-RU" sz="3600" dirty="0" smtClean="0">
              <a:solidFill>
                <a:schemeClr val="accent3">
                  <a:lumMod val="50000"/>
                </a:schemeClr>
              </a:solidFill>
            </a:endParaRPr>
          </a:p>
          <a:p>
            <a:pPr>
              <a:buNone/>
            </a:pPr>
            <a:endParaRPr lang="ru-RU" sz="3600" dirty="0" smtClean="0">
              <a:solidFill>
                <a:schemeClr val="accent3">
                  <a:lumMod val="50000"/>
                </a:schemeClr>
              </a:solidFill>
            </a:endParaRPr>
          </a:p>
          <a:p>
            <a:pPr algn="ctr">
              <a:buNone/>
            </a:pPr>
            <a:r>
              <a:rPr lang="ru-RU" sz="2400" dirty="0" smtClean="0">
                <a:solidFill>
                  <a:schemeClr val="accent3">
                    <a:lumMod val="50000"/>
                  </a:schemeClr>
                </a:solidFill>
              </a:rPr>
              <a:t>  </a:t>
            </a:r>
            <a:r>
              <a:rPr lang="ru-RU" sz="3000" dirty="0" err="1" smtClean="0">
                <a:solidFill>
                  <a:schemeClr val="accent3">
                    <a:lumMod val="50000"/>
                  </a:schemeClr>
                </a:solidFill>
              </a:rPr>
              <a:t>Хайа</a:t>
            </a:r>
            <a:r>
              <a:rPr lang="ru-RU" sz="3000" dirty="0" smtClean="0">
                <a:solidFill>
                  <a:schemeClr val="accent3">
                    <a:lumMod val="50000"/>
                  </a:schemeClr>
                </a:solidFill>
              </a:rPr>
              <a:t> тыл </a:t>
            </a:r>
            <a:r>
              <a:rPr lang="ru-RU" sz="3000" dirty="0" err="1" smtClean="0">
                <a:solidFill>
                  <a:schemeClr val="accent3">
                    <a:lumMod val="50000"/>
                  </a:schemeClr>
                </a:solidFill>
              </a:rPr>
              <a:t>суолтата</a:t>
            </a:r>
            <a:r>
              <a:rPr lang="ru-RU" sz="3000" dirty="0" smtClean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ru-RU" sz="3000" dirty="0" err="1" smtClean="0">
                <a:solidFill>
                  <a:schemeClr val="accent3">
                    <a:lumMod val="50000"/>
                  </a:schemeClr>
                </a:solidFill>
              </a:rPr>
              <a:t>бу</a:t>
            </a:r>
            <a:r>
              <a:rPr lang="ru-RU" sz="3000" dirty="0" smtClean="0">
                <a:solidFill>
                  <a:schemeClr val="accent3">
                    <a:lumMod val="50000"/>
                  </a:schemeClr>
                </a:solidFill>
              </a:rPr>
              <a:t> группа5а </a:t>
            </a:r>
            <a:r>
              <a:rPr lang="ru-RU" sz="3000" dirty="0" err="1" smtClean="0">
                <a:solidFill>
                  <a:schemeClr val="accent3">
                    <a:lumMod val="50000"/>
                  </a:schemeClr>
                </a:solidFill>
              </a:rPr>
              <a:t>киирсибитий</a:t>
            </a:r>
            <a:r>
              <a:rPr lang="ru-RU" sz="3000" dirty="0" smtClean="0">
                <a:solidFill>
                  <a:schemeClr val="accent3">
                    <a:lumMod val="50000"/>
                  </a:schemeClr>
                </a:solidFill>
              </a:rPr>
              <a:t>. </a:t>
            </a:r>
            <a:r>
              <a:rPr lang="ru-RU" sz="3000" dirty="0" err="1" smtClean="0">
                <a:solidFill>
                  <a:schemeClr val="accent3">
                    <a:lumMod val="50000"/>
                  </a:schemeClr>
                </a:solidFill>
              </a:rPr>
              <a:t>Ырытын</a:t>
            </a:r>
            <a:r>
              <a:rPr lang="ru-RU" sz="3000" dirty="0" smtClean="0">
                <a:solidFill>
                  <a:schemeClr val="accent3">
                    <a:lumMod val="50000"/>
                  </a:schemeClr>
                </a:solidFill>
              </a:rPr>
              <a:t>.</a:t>
            </a:r>
          </a:p>
          <a:p>
            <a:pPr>
              <a:buNone/>
            </a:pPr>
            <a:endParaRPr lang="ru-RU" sz="2400" dirty="0" smtClean="0">
              <a:solidFill>
                <a:schemeClr val="accent3">
                  <a:lumMod val="50000"/>
                </a:schemeClr>
              </a:solidFill>
            </a:endParaRPr>
          </a:p>
          <a:p>
            <a:pPr algn="just">
              <a:buNone/>
              <a:tabLst>
                <a:tab pos="542925" algn="l"/>
              </a:tabLst>
            </a:pPr>
            <a:r>
              <a:rPr lang="ru-RU" sz="3300" dirty="0" smtClean="0">
                <a:solidFill>
                  <a:schemeClr val="accent3">
                    <a:lumMod val="50000"/>
                  </a:schemeClr>
                </a:solidFill>
              </a:rPr>
              <a:t>      </a:t>
            </a:r>
            <a:r>
              <a:rPr lang="ru-RU" sz="4200" dirty="0" err="1" smtClean="0">
                <a:solidFill>
                  <a:srgbClr val="FF0000"/>
                </a:solidFill>
              </a:rPr>
              <a:t>Хартыына</a:t>
            </a:r>
            <a:r>
              <a:rPr lang="ru-RU" sz="3300" dirty="0" smtClean="0">
                <a:solidFill>
                  <a:schemeClr val="accent3">
                    <a:lumMod val="50000"/>
                  </a:schemeClr>
                </a:solidFill>
              </a:rPr>
              <a:t> – 3 аьа5. дор5., 4 бут. дор5., 3 </a:t>
            </a:r>
            <a:r>
              <a:rPr lang="ru-RU" sz="3300" dirty="0" err="1" smtClean="0">
                <a:solidFill>
                  <a:schemeClr val="accent3">
                    <a:lumMod val="50000"/>
                  </a:schemeClr>
                </a:solidFill>
              </a:rPr>
              <a:t>суьуех</a:t>
            </a:r>
            <a:endParaRPr lang="ru-RU" sz="2800" dirty="0">
              <a:solidFill>
                <a:schemeClr val="accent3">
                  <a:lumMod val="50000"/>
                </a:schemeClr>
              </a:solidFill>
            </a:endParaRPr>
          </a:p>
        </p:txBody>
      </p:sp>
      <p:pic>
        <p:nvPicPr>
          <p:cNvPr id="4" name="Picture 8" descr="4"/>
          <p:cNvPicPr>
            <a:picLocks noChangeAspect="1" noChangeArrowheads="1" noCrop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00760" y="1928802"/>
            <a:ext cx="2016125" cy="1511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10" descr="бабочка1"/>
          <p:cNvPicPr>
            <a:picLocks noChangeAspect="1" noChangeArrowheads="1" noCrop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715272" y="428604"/>
            <a:ext cx="952500" cy="962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11" descr="бабочка2"/>
          <p:cNvPicPr>
            <a:picLocks noChangeAspect="1" noChangeArrowheads="1" noCrop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rot="2025058">
            <a:off x="152341" y="5842498"/>
            <a:ext cx="923925" cy="828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857224" y="1571612"/>
            <a:ext cx="4523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b="1" dirty="0" smtClean="0">
                <a:solidFill>
                  <a:srgbClr val="FF0000"/>
                </a:solidFill>
                <a:latin typeface="Comic Sans MS" pitchFamily="66" charset="0"/>
              </a:rPr>
              <a:t>И</a:t>
            </a:r>
            <a:endParaRPr lang="ru-RU" sz="2800" b="1" dirty="0">
              <a:solidFill>
                <a:srgbClr val="FF0000"/>
              </a:solidFill>
              <a:latin typeface="Comic Sans MS" pitchFamily="66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475656" y="1556792"/>
            <a:ext cx="4523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b="1" dirty="0" smtClean="0">
                <a:solidFill>
                  <a:srgbClr val="FF0000"/>
                </a:solidFill>
                <a:latin typeface="Comic Sans MS" pitchFamily="66" charset="0"/>
              </a:rPr>
              <a:t>И</a:t>
            </a:r>
            <a:endParaRPr lang="ru-RU" sz="2800" b="1" dirty="0">
              <a:solidFill>
                <a:srgbClr val="FF0000"/>
              </a:solidFill>
              <a:latin typeface="Comic Sans MS" pitchFamily="66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857356" y="1571612"/>
            <a:ext cx="4203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b="1" dirty="0" smtClean="0">
                <a:solidFill>
                  <a:srgbClr val="FF0000"/>
                </a:solidFill>
                <a:latin typeface="Comic Sans MS" pitchFamily="66" charset="0"/>
              </a:rPr>
              <a:t>Э</a:t>
            </a:r>
            <a:endParaRPr lang="ru-RU" sz="2800" b="1" dirty="0">
              <a:solidFill>
                <a:srgbClr val="FF0000"/>
              </a:solidFill>
              <a:latin typeface="Comic Sans MS" pitchFamily="66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87624" y="2060848"/>
            <a:ext cx="4090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b="1" dirty="0" smtClean="0">
                <a:solidFill>
                  <a:srgbClr val="FF0000"/>
                </a:solidFill>
                <a:latin typeface="Comic Sans MS" pitchFamily="66" charset="0"/>
              </a:rPr>
              <a:t>Е</a:t>
            </a:r>
            <a:endParaRPr lang="ru-RU" sz="2800" b="1" dirty="0">
              <a:solidFill>
                <a:srgbClr val="FF0000"/>
              </a:solidFill>
              <a:latin typeface="Comic Sans MS" pitchFamily="66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627784" y="2492896"/>
            <a:ext cx="4475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b="1" dirty="0" smtClean="0">
                <a:solidFill>
                  <a:srgbClr val="FF0000"/>
                </a:solidFill>
                <a:latin typeface="Comic Sans MS" pitchFamily="66" charset="0"/>
              </a:rPr>
              <a:t>А</a:t>
            </a:r>
            <a:endParaRPr lang="ru-RU" sz="2800" b="1" dirty="0">
              <a:solidFill>
                <a:srgbClr val="FF0000"/>
              </a:solidFill>
              <a:latin typeface="Comic Sans MS" pitchFamily="66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99592" y="2420888"/>
            <a:ext cx="4475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b="1" dirty="0" smtClean="0">
                <a:solidFill>
                  <a:srgbClr val="FF0000"/>
                </a:solidFill>
                <a:latin typeface="Comic Sans MS" pitchFamily="66" charset="0"/>
              </a:rPr>
              <a:t>А</a:t>
            </a:r>
            <a:endParaRPr lang="ru-RU" sz="2800" b="1" dirty="0">
              <a:solidFill>
                <a:srgbClr val="FF0000"/>
              </a:solidFill>
              <a:latin typeface="Comic Sans MS" pitchFamily="66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907704" y="2492896"/>
            <a:ext cx="5709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b="1" dirty="0" smtClean="0">
                <a:solidFill>
                  <a:srgbClr val="FF0000"/>
                </a:solidFill>
                <a:latin typeface="Comic Sans MS" pitchFamily="66" charset="0"/>
              </a:rPr>
              <a:t>Ы</a:t>
            </a:r>
            <a:endParaRPr lang="ru-RU" sz="2800" b="1" dirty="0">
              <a:solidFill>
                <a:srgbClr val="FF0000"/>
              </a:solidFill>
              <a:latin typeface="Comic Sans MS" pitchFamily="66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547664" y="2492896"/>
            <a:ext cx="5709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b="1" dirty="0" smtClean="0">
                <a:solidFill>
                  <a:srgbClr val="FF0000"/>
                </a:solidFill>
                <a:latin typeface="Comic Sans MS" pitchFamily="66" charset="0"/>
              </a:rPr>
              <a:t>Ы</a:t>
            </a:r>
            <a:endParaRPr lang="ru-RU" sz="2800" b="1" dirty="0">
              <a:solidFill>
                <a:srgbClr val="FF0000"/>
              </a:solidFill>
              <a:latin typeface="Comic Sans MS" pitchFamily="66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11560" y="2996952"/>
            <a:ext cx="4154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b="1" dirty="0" smtClean="0">
                <a:solidFill>
                  <a:srgbClr val="FF0000"/>
                </a:solidFill>
                <a:latin typeface="Comic Sans MS" pitchFamily="66" charset="0"/>
              </a:rPr>
              <a:t>У</a:t>
            </a:r>
            <a:endParaRPr lang="ru-RU" sz="2800" b="1" dirty="0">
              <a:solidFill>
                <a:srgbClr val="FF0000"/>
              </a:solidFill>
              <a:latin typeface="Comic Sans MS" pitchFamily="66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187624" y="2996952"/>
            <a:ext cx="4154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b="1" dirty="0" smtClean="0">
                <a:solidFill>
                  <a:srgbClr val="FF0000"/>
                </a:solidFill>
                <a:latin typeface="Comic Sans MS" pitchFamily="66" charset="0"/>
              </a:rPr>
              <a:t>У</a:t>
            </a:r>
            <a:endParaRPr lang="ru-RU" sz="2800" b="1" dirty="0">
              <a:solidFill>
                <a:srgbClr val="FF0000"/>
              </a:solidFill>
              <a:latin typeface="Comic Sans MS" pitchFamily="66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475656" y="2996952"/>
            <a:ext cx="4154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b="1" dirty="0" smtClean="0">
                <a:solidFill>
                  <a:srgbClr val="FF0000"/>
                </a:solidFill>
                <a:latin typeface="Comic Sans MS" pitchFamily="66" charset="0"/>
              </a:rPr>
              <a:t>У</a:t>
            </a:r>
            <a:endParaRPr lang="ru-RU" sz="2800" b="1" dirty="0">
              <a:solidFill>
                <a:srgbClr val="FF0000"/>
              </a:solidFill>
              <a:latin typeface="Comic Sans MS" pitchFamily="66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979712" y="2996952"/>
            <a:ext cx="4154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b="1" dirty="0" smtClean="0">
                <a:solidFill>
                  <a:srgbClr val="FF0000"/>
                </a:solidFill>
                <a:latin typeface="Comic Sans MS" pitchFamily="66" charset="0"/>
              </a:rPr>
              <a:t>У</a:t>
            </a:r>
            <a:endParaRPr lang="ru-RU" sz="2800" b="1" dirty="0">
              <a:solidFill>
                <a:srgbClr val="FF0000"/>
              </a:solidFill>
              <a:latin typeface="Comic Sans MS" pitchFamily="66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555776" y="2996952"/>
            <a:ext cx="4475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b="1" dirty="0" smtClean="0">
                <a:solidFill>
                  <a:srgbClr val="FF0000"/>
                </a:solidFill>
                <a:latin typeface="Comic Sans MS" pitchFamily="66" charset="0"/>
              </a:rPr>
              <a:t>А</a:t>
            </a:r>
            <a:endParaRPr lang="ru-RU" sz="2800" b="1" dirty="0">
              <a:solidFill>
                <a:srgbClr val="FF0000"/>
              </a:solidFill>
              <a:latin typeface="Comic Sans MS" pitchFamily="66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971600" y="3429000"/>
            <a:ext cx="5709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b="1" dirty="0" smtClean="0">
                <a:solidFill>
                  <a:srgbClr val="FF0000"/>
                </a:solidFill>
                <a:latin typeface="Comic Sans MS" pitchFamily="66" charset="0"/>
              </a:rPr>
              <a:t>Ы</a:t>
            </a:r>
            <a:endParaRPr lang="ru-RU" sz="2800" b="1" dirty="0">
              <a:solidFill>
                <a:srgbClr val="FF0000"/>
              </a:solidFill>
              <a:latin typeface="Comic Sans MS" pitchFamily="66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619672" y="3429000"/>
            <a:ext cx="4475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b="1" dirty="0" smtClean="0">
                <a:solidFill>
                  <a:srgbClr val="FF0000"/>
                </a:solidFill>
                <a:latin typeface="Comic Sans MS" pitchFamily="66" charset="0"/>
              </a:rPr>
              <a:t>А</a:t>
            </a:r>
            <a:endParaRPr lang="ru-RU" sz="2800" b="1" dirty="0">
              <a:solidFill>
                <a:srgbClr val="FF0000"/>
              </a:solidFill>
              <a:latin typeface="Comic Sans MS" pitchFamily="66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907704" y="3429000"/>
            <a:ext cx="4475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b="1" dirty="0" smtClean="0">
                <a:solidFill>
                  <a:srgbClr val="FF0000"/>
                </a:solidFill>
                <a:latin typeface="Comic Sans MS" pitchFamily="66" charset="0"/>
              </a:rPr>
              <a:t>А</a:t>
            </a:r>
            <a:endParaRPr lang="ru-RU" sz="2800" b="1" dirty="0">
              <a:solidFill>
                <a:srgbClr val="FF0000"/>
              </a:solidFill>
              <a:latin typeface="Comic Sans MS" pitchFamily="66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979712" y="2060848"/>
            <a:ext cx="4523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b="1" dirty="0" smtClean="0">
                <a:solidFill>
                  <a:srgbClr val="FF0000"/>
                </a:solidFill>
                <a:latin typeface="Comic Sans MS" pitchFamily="66" charset="0"/>
              </a:rPr>
              <a:t>И</a:t>
            </a:r>
            <a:endParaRPr lang="ru-RU" sz="2800" b="1" dirty="0">
              <a:solidFill>
                <a:srgbClr val="FF0000"/>
              </a:solidFill>
              <a:latin typeface="Comic Sans MS" pitchFamily="66" charset="0"/>
            </a:endParaRPr>
          </a:p>
        </p:txBody>
      </p:sp>
    </p:spTree>
  </p:cSld>
  <p:clrMapOvr>
    <a:masterClrMapping/>
  </p:clrMapOvr>
  <p:transition>
    <p:comb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21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116" dur="2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57200" y="785794"/>
            <a:ext cx="8229600" cy="5340369"/>
          </a:xfrm>
        </p:spPr>
        <p:txBody>
          <a:bodyPr/>
          <a:lstStyle/>
          <a:p>
            <a:pPr>
              <a:buNone/>
            </a:pPr>
            <a:r>
              <a:rPr lang="ru-RU" dirty="0" smtClean="0"/>
              <a:t> </a:t>
            </a:r>
          </a:p>
          <a:p>
            <a:endParaRPr lang="ru-RU" dirty="0" smtClean="0"/>
          </a:p>
          <a:p>
            <a:endParaRPr lang="ru-RU" dirty="0" smtClean="0"/>
          </a:p>
          <a:p>
            <a:pPr algn="ctr">
              <a:buNone/>
            </a:pPr>
            <a:r>
              <a:rPr lang="ru-RU" sz="4400" dirty="0" smtClean="0"/>
              <a:t>   </a:t>
            </a:r>
            <a:r>
              <a:rPr lang="ru-RU" sz="6000" dirty="0" smtClean="0">
                <a:solidFill>
                  <a:srgbClr val="FF0000"/>
                </a:solidFill>
              </a:rPr>
              <a:t>«А»</a:t>
            </a:r>
            <a:r>
              <a:rPr lang="ru-RU" sz="4400" dirty="0" smtClean="0">
                <a:solidFill>
                  <a:srgbClr val="FF0000"/>
                </a:solidFill>
              </a:rPr>
              <a:t> </a:t>
            </a:r>
            <a:r>
              <a:rPr lang="ru-RU" sz="4400" dirty="0" smtClean="0">
                <a:solidFill>
                  <a:srgbClr val="00B0F0"/>
                </a:solidFill>
              </a:rPr>
              <a:t>аьа5ас дор5оонтон </a:t>
            </a:r>
            <a:r>
              <a:rPr lang="ru-RU" sz="4400" dirty="0" err="1" smtClean="0">
                <a:solidFill>
                  <a:srgbClr val="00B0F0"/>
                </a:solidFill>
              </a:rPr>
              <a:t>тахсар</a:t>
            </a:r>
            <a:r>
              <a:rPr lang="ru-RU" sz="4400" dirty="0" smtClean="0">
                <a:solidFill>
                  <a:srgbClr val="00B0F0"/>
                </a:solidFill>
              </a:rPr>
              <a:t> </a:t>
            </a:r>
            <a:r>
              <a:rPr lang="ru-RU" sz="4400" dirty="0" err="1" smtClean="0">
                <a:solidFill>
                  <a:srgbClr val="00B0F0"/>
                </a:solidFill>
              </a:rPr>
              <a:t>тыллары</a:t>
            </a:r>
            <a:r>
              <a:rPr lang="ru-RU" sz="4400" dirty="0" smtClean="0">
                <a:solidFill>
                  <a:srgbClr val="00B0F0"/>
                </a:solidFill>
              </a:rPr>
              <a:t> </a:t>
            </a:r>
            <a:r>
              <a:rPr lang="ru-RU" sz="4400" dirty="0" err="1" smtClean="0">
                <a:solidFill>
                  <a:srgbClr val="00B0F0"/>
                </a:solidFill>
              </a:rPr>
              <a:t>ааттаталаа</a:t>
            </a:r>
            <a:r>
              <a:rPr lang="ru-RU" sz="4400" dirty="0" smtClean="0">
                <a:solidFill>
                  <a:srgbClr val="00B0F0"/>
                </a:solidFill>
              </a:rPr>
              <a:t>. </a:t>
            </a:r>
          </a:p>
          <a:p>
            <a:pPr>
              <a:buNone/>
            </a:pPr>
            <a:r>
              <a:rPr lang="ru-RU" dirty="0" smtClean="0"/>
              <a:t>            </a:t>
            </a:r>
            <a:r>
              <a:rPr lang="ru-RU" dirty="0" smtClean="0">
                <a:solidFill>
                  <a:srgbClr val="00B050"/>
                </a:solidFill>
              </a:rPr>
              <a:t>Ким те</a:t>
            </a:r>
            <a:r>
              <a:rPr lang="en-US" dirty="0" smtClean="0">
                <a:solidFill>
                  <a:srgbClr val="00B050"/>
                </a:solidFill>
              </a:rPr>
              <a:t>h</a:t>
            </a:r>
            <a:r>
              <a:rPr lang="ru-RU" dirty="0" smtClean="0">
                <a:solidFill>
                  <a:srgbClr val="00B050"/>
                </a:solidFill>
              </a:rPr>
              <a:t>е элбэ5и та</a:t>
            </a:r>
            <a:r>
              <a:rPr lang="en-US" dirty="0" smtClean="0">
                <a:solidFill>
                  <a:srgbClr val="00B050"/>
                </a:solidFill>
              </a:rPr>
              <a:t>h</a:t>
            </a:r>
            <a:r>
              <a:rPr lang="ru-RU" dirty="0" err="1" smtClean="0">
                <a:solidFill>
                  <a:srgbClr val="00B050"/>
                </a:solidFill>
              </a:rPr>
              <a:t>аарар</a:t>
            </a:r>
            <a:r>
              <a:rPr lang="ru-RU" dirty="0" smtClean="0">
                <a:solidFill>
                  <a:srgbClr val="00B050"/>
                </a:solidFill>
              </a:rPr>
              <a:t> </a:t>
            </a:r>
            <a:r>
              <a:rPr lang="ru-RU" dirty="0" err="1" smtClean="0">
                <a:solidFill>
                  <a:srgbClr val="00B050"/>
                </a:solidFill>
              </a:rPr>
              <a:t>эбитий</a:t>
            </a:r>
            <a:r>
              <a:rPr lang="ru-RU" dirty="0" smtClean="0">
                <a:solidFill>
                  <a:srgbClr val="00B050"/>
                </a:solidFill>
              </a:rPr>
              <a:t>?</a:t>
            </a:r>
            <a:endParaRPr lang="ru-RU" dirty="0">
              <a:solidFill>
                <a:srgbClr val="00B050"/>
              </a:solidFill>
            </a:endParaRPr>
          </a:p>
        </p:txBody>
      </p:sp>
      <p:pic>
        <p:nvPicPr>
          <p:cNvPr id="4" name="Picture 7" descr="сова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1472" y="357166"/>
            <a:ext cx="2428892" cy="22646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8" descr="жуки"/>
          <p:cNvPicPr>
            <a:picLocks noChangeAspect="1" noChangeArrowheads="1" noCrop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57158" y="4929198"/>
            <a:ext cx="2143125" cy="133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Рисунок 4" descr="C:\Documents and Settings\Слепцов Федор Федоро\Мои документы\Мои рисунки\img132.jpg"/>
          <p:cNvPicPr/>
          <p:nvPr/>
        </p:nvPicPr>
        <p:blipFill>
          <a:blip r:embed="rId5" cstate="print"/>
          <a:srcRect l="1356" r="69750" b="73685"/>
          <a:stretch>
            <a:fillRect/>
          </a:stretch>
        </p:blipFill>
        <p:spPr bwMode="auto">
          <a:xfrm rot="5400000">
            <a:off x="6179341" y="321461"/>
            <a:ext cx="2000261" cy="264317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 rot="20969043">
            <a:off x="-2315015" y="1523583"/>
            <a:ext cx="10711101" cy="3016817"/>
          </a:xfrm>
        </p:spPr>
        <p:txBody>
          <a:bodyPr>
            <a:noAutofit/>
          </a:bodyPr>
          <a:lstStyle/>
          <a:p>
            <a:pPr lvl="8" algn="ctr"/>
            <a:r>
              <a:rPr lang="ru-RU" sz="6000" dirty="0" err="1" smtClean="0">
                <a:solidFill>
                  <a:srgbClr val="00B0F0"/>
                </a:solidFill>
                <a:latin typeface="Arial Black" pitchFamily="34" charset="0"/>
              </a:rPr>
              <a:t>Иккис</a:t>
            </a:r>
            <a:r>
              <a:rPr lang="ru-RU" sz="6000" dirty="0" smtClean="0">
                <a:solidFill>
                  <a:srgbClr val="00B0F0"/>
                </a:solidFill>
                <a:latin typeface="Arial Black" pitchFamily="34" charset="0"/>
              </a:rPr>
              <a:t> </a:t>
            </a:r>
            <a:r>
              <a:rPr lang="ru-RU" sz="6000" dirty="0" err="1" smtClean="0">
                <a:solidFill>
                  <a:srgbClr val="00B0F0"/>
                </a:solidFill>
                <a:latin typeface="Arial Black" pitchFamily="34" charset="0"/>
              </a:rPr>
              <a:t>судаарыстыба</a:t>
            </a:r>
            <a:r>
              <a:rPr lang="ru-RU" sz="6000" dirty="0" smtClean="0">
                <a:solidFill>
                  <a:srgbClr val="00B0F0"/>
                </a:solidFill>
                <a:latin typeface="Arial Black" pitchFamily="34" charset="0"/>
              </a:rPr>
              <a:t>:</a:t>
            </a:r>
            <a:br>
              <a:rPr lang="ru-RU" sz="6000" dirty="0" smtClean="0">
                <a:solidFill>
                  <a:srgbClr val="00B0F0"/>
                </a:solidFill>
                <a:latin typeface="Arial Black" pitchFamily="34" charset="0"/>
              </a:rPr>
            </a:br>
            <a:r>
              <a:rPr lang="ru-RU" sz="6000" dirty="0" err="1" smtClean="0">
                <a:solidFill>
                  <a:srgbClr val="FF0000"/>
                </a:solidFill>
                <a:latin typeface="Arial Black" pitchFamily="34" charset="0"/>
              </a:rPr>
              <a:t>Дифтоннар</a:t>
            </a:r>
            <a:endParaRPr lang="ru-RU" sz="6000" dirty="0"/>
          </a:p>
        </p:txBody>
      </p:sp>
      <p:pic>
        <p:nvPicPr>
          <p:cNvPr id="4" name="Picture 6" descr="pasxa4"/>
          <p:cNvPicPr>
            <a:picLocks noChangeAspect="1" noChangeArrowheads="1" noCrop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8596" y="285728"/>
            <a:ext cx="1857388" cy="23776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7" descr="5"/>
          <p:cNvPicPr>
            <a:picLocks noChangeAspect="1" noChangeArrowheads="1" noCrop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86578" y="3286124"/>
            <a:ext cx="1782745" cy="30776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57200" y="428604"/>
            <a:ext cx="8229600" cy="5697559"/>
          </a:xfrm>
        </p:spPr>
        <p:txBody>
          <a:bodyPr>
            <a:normAutofit lnSpcReduction="10000"/>
          </a:bodyPr>
          <a:lstStyle/>
          <a:p>
            <a:r>
              <a:rPr lang="ru-RU" dirty="0" err="1" smtClean="0">
                <a:solidFill>
                  <a:srgbClr val="00B0F0"/>
                </a:solidFill>
              </a:rPr>
              <a:t>Хас</a:t>
            </a:r>
            <a:r>
              <a:rPr lang="ru-RU" dirty="0" smtClean="0">
                <a:solidFill>
                  <a:srgbClr val="00B0F0"/>
                </a:solidFill>
              </a:rPr>
              <a:t> дифтонг </a:t>
            </a:r>
            <a:r>
              <a:rPr lang="ru-RU" dirty="0" err="1" smtClean="0">
                <a:solidFill>
                  <a:srgbClr val="00B0F0"/>
                </a:solidFill>
              </a:rPr>
              <a:t>баарый</a:t>
            </a:r>
            <a:r>
              <a:rPr lang="ru-RU" dirty="0" smtClean="0">
                <a:solidFill>
                  <a:srgbClr val="00B0F0"/>
                </a:solidFill>
              </a:rPr>
              <a:t>? </a:t>
            </a:r>
            <a:r>
              <a:rPr lang="ru-RU" dirty="0" err="1" smtClean="0">
                <a:solidFill>
                  <a:srgbClr val="00B0F0"/>
                </a:solidFill>
              </a:rPr>
              <a:t>Ханныктарый</a:t>
            </a:r>
            <a:r>
              <a:rPr lang="ru-RU" dirty="0" smtClean="0">
                <a:solidFill>
                  <a:srgbClr val="00B0F0"/>
                </a:solidFill>
              </a:rPr>
              <a:t>?</a:t>
            </a:r>
          </a:p>
          <a:p>
            <a:r>
              <a:rPr lang="ru-RU" dirty="0" err="1" smtClean="0">
                <a:solidFill>
                  <a:srgbClr val="7030A0"/>
                </a:solidFill>
              </a:rPr>
              <a:t>Тыллары</a:t>
            </a:r>
            <a:r>
              <a:rPr lang="ru-RU" dirty="0" smtClean="0">
                <a:solidFill>
                  <a:srgbClr val="7030A0"/>
                </a:solidFill>
              </a:rPr>
              <a:t> </a:t>
            </a:r>
            <a:r>
              <a:rPr lang="ru-RU" dirty="0" err="1" smtClean="0">
                <a:solidFill>
                  <a:srgbClr val="7030A0"/>
                </a:solidFill>
              </a:rPr>
              <a:t>аах</a:t>
            </a:r>
            <a:r>
              <a:rPr lang="ru-RU" dirty="0" smtClean="0">
                <a:solidFill>
                  <a:srgbClr val="7030A0"/>
                </a:solidFill>
              </a:rPr>
              <a:t>. </a:t>
            </a:r>
            <a:r>
              <a:rPr lang="ru-RU" dirty="0" err="1" smtClean="0">
                <a:solidFill>
                  <a:srgbClr val="7030A0"/>
                </a:solidFill>
              </a:rPr>
              <a:t>Атын</a:t>
            </a:r>
            <a:r>
              <a:rPr lang="ru-RU" dirty="0" smtClean="0">
                <a:solidFill>
                  <a:srgbClr val="7030A0"/>
                </a:solidFill>
              </a:rPr>
              <a:t> </a:t>
            </a:r>
            <a:r>
              <a:rPr lang="ru-RU" dirty="0" err="1" smtClean="0">
                <a:solidFill>
                  <a:srgbClr val="7030A0"/>
                </a:solidFill>
              </a:rPr>
              <a:t>суолталаах</a:t>
            </a:r>
            <a:r>
              <a:rPr lang="ru-RU" dirty="0" smtClean="0">
                <a:solidFill>
                  <a:srgbClr val="7030A0"/>
                </a:solidFill>
              </a:rPr>
              <a:t> тылы бул. </a:t>
            </a:r>
            <a:r>
              <a:rPr lang="ru-RU" dirty="0" err="1" smtClean="0">
                <a:solidFill>
                  <a:srgbClr val="7030A0"/>
                </a:solidFill>
              </a:rPr>
              <a:t>Этиитэ</a:t>
            </a:r>
            <a:r>
              <a:rPr lang="ru-RU" dirty="0" smtClean="0">
                <a:solidFill>
                  <a:srgbClr val="7030A0"/>
                </a:solidFill>
              </a:rPr>
              <a:t> </a:t>
            </a:r>
            <a:r>
              <a:rPr lang="ru-RU" dirty="0" err="1" smtClean="0">
                <a:solidFill>
                  <a:srgbClr val="7030A0"/>
                </a:solidFill>
              </a:rPr>
              <a:t>толкуйдаа</a:t>
            </a:r>
            <a:r>
              <a:rPr lang="ru-RU" dirty="0" smtClean="0">
                <a:solidFill>
                  <a:srgbClr val="7030A0"/>
                </a:solidFill>
              </a:rPr>
              <a:t>.</a:t>
            </a:r>
          </a:p>
          <a:p>
            <a:pPr>
              <a:buNone/>
            </a:pPr>
            <a:r>
              <a:rPr lang="ru-RU" dirty="0" smtClean="0">
                <a:solidFill>
                  <a:srgbClr val="FF0000"/>
                </a:solidFill>
              </a:rPr>
              <a:t>  ЛЭПП . . СКЭ,   С . . РАТ,    К . . РЧЭХ,    </a:t>
            </a:r>
          </a:p>
          <a:p>
            <a:pPr>
              <a:buNone/>
            </a:pPr>
            <a:r>
              <a:rPr lang="ru-RU" dirty="0" smtClean="0">
                <a:solidFill>
                  <a:srgbClr val="FF0000"/>
                </a:solidFill>
              </a:rPr>
              <a:t>   С . . ГЭЙ</a:t>
            </a:r>
          </a:p>
          <a:p>
            <a:pPr>
              <a:buNone/>
            </a:pPr>
            <a:endParaRPr lang="ru-RU" sz="2000" dirty="0" smtClean="0"/>
          </a:p>
          <a:p>
            <a:r>
              <a:rPr lang="ru-RU" dirty="0" smtClean="0"/>
              <a:t> </a:t>
            </a:r>
            <a:r>
              <a:rPr lang="ru-RU" dirty="0" err="1" smtClean="0">
                <a:solidFill>
                  <a:srgbClr val="7030A0"/>
                </a:solidFill>
              </a:rPr>
              <a:t>Дифтону</a:t>
            </a:r>
            <a:r>
              <a:rPr lang="ru-RU" dirty="0" smtClean="0">
                <a:solidFill>
                  <a:srgbClr val="7030A0"/>
                </a:solidFill>
              </a:rPr>
              <a:t> </a:t>
            </a:r>
            <a:r>
              <a:rPr lang="ru-RU" dirty="0" err="1" smtClean="0">
                <a:solidFill>
                  <a:srgbClr val="7030A0"/>
                </a:solidFill>
              </a:rPr>
              <a:t>туруоран</a:t>
            </a:r>
            <a:r>
              <a:rPr lang="ru-RU" dirty="0" smtClean="0">
                <a:solidFill>
                  <a:srgbClr val="7030A0"/>
                </a:solidFill>
              </a:rPr>
              <a:t> </a:t>
            </a:r>
            <a:r>
              <a:rPr lang="ru-RU" dirty="0" err="1" smtClean="0">
                <a:solidFill>
                  <a:srgbClr val="7030A0"/>
                </a:solidFill>
              </a:rPr>
              <a:t>тыллары</a:t>
            </a:r>
            <a:r>
              <a:rPr lang="ru-RU" dirty="0" smtClean="0">
                <a:solidFill>
                  <a:srgbClr val="7030A0"/>
                </a:solidFill>
              </a:rPr>
              <a:t> </a:t>
            </a:r>
            <a:r>
              <a:rPr lang="ru-RU" dirty="0" err="1" smtClean="0">
                <a:solidFill>
                  <a:srgbClr val="7030A0"/>
                </a:solidFill>
              </a:rPr>
              <a:t>аах</a:t>
            </a:r>
            <a:r>
              <a:rPr lang="ru-RU" dirty="0" smtClean="0">
                <a:solidFill>
                  <a:srgbClr val="7030A0"/>
                </a:solidFill>
              </a:rPr>
              <a:t>:</a:t>
            </a:r>
          </a:p>
          <a:p>
            <a:pPr>
              <a:buNone/>
            </a:pPr>
            <a:r>
              <a:rPr lang="ru-RU" sz="4000" dirty="0" smtClean="0"/>
              <a:t>    </a:t>
            </a:r>
            <a:r>
              <a:rPr lang="ru-RU" sz="4000" dirty="0" smtClean="0">
                <a:solidFill>
                  <a:srgbClr val="FF0000"/>
                </a:solidFill>
              </a:rPr>
              <a:t>к..т,     т..с,       с..,      б..</a:t>
            </a:r>
            <a:r>
              <a:rPr lang="ru-RU" sz="4000" dirty="0" err="1" smtClean="0">
                <a:solidFill>
                  <a:srgbClr val="FF0000"/>
                </a:solidFill>
              </a:rPr>
              <a:t>р</a:t>
            </a:r>
            <a:r>
              <a:rPr lang="ru-RU" sz="4000" dirty="0" smtClean="0">
                <a:solidFill>
                  <a:srgbClr val="FF0000"/>
                </a:solidFill>
              </a:rPr>
              <a:t>,     т…л, </a:t>
            </a:r>
          </a:p>
          <a:p>
            <a:pPr>
              <a:buNone/>
            </a:pPr>
            <a:r>
              <a:rPr lang="ru-RU" sz="4000" dirty="0" smtClean="0">
                <a:solidFill>
                  <a:srgbClr val="FF0000"/>
                </a:solidFill>
              </a:rPr>
              <a:t>    к..л,    ост..л,    к..бах</a:t>
            </a:r>
            <a:endParaRPr lang="ru-RU" dirty="0" smtClean="0">
              <a:solidFill>
                <a:srgbClr val="FF0000"/>
              </a:solidFill>
            </a:endParaRPr>
          </a:p>
          <a:p>
            <a:pPr>
              <a:buNone/>
            </a:pPr>
            <a:r>
              <a:rPr lang="ru-RU" dirty="0" smtClean="0"/>
              <a:t>             </a:t>
            </a:r>
            <a:endParaRPr lang="ru-RU" sz="4400" dirty="0"/>
          </a:p>
        </p:txBody>
      </p:sp>
      <p:pic>
        <p:nvPicPr>
          <p:cNvPr id="6" name="Picture 4" descr="rabbit9"/>
          <p:cNvPicPr>
            <a:picLocks noChangeAspect="1" noChangeArrowheads="1" noCrop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429388" y="4000504"/>
            <a:ext cx="2039938" cy="2447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1619672" y="1916832"/>
            <a:ext cx="6719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 smtClean="0">
                <a:solidFill>
                  <a:srgbClr val="00B050"/>
                </a:solidFill>
              </a:rPr>
              <a:t>ИЭ</a:t>
            </a:r>
            <a:endParaRPr lang="ru-RU" sz="3200" dirty="0">
              <a:solidFill>
                <a:srgbClr val="00B05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563888" y="1916832"/>
            <a:ext cx="6647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 smtClean="0">
                <a:solidFill>
                  <a:srgbClr val="00B050"/>
                </a:solidFill>
              </a:rPr>
              <a:t>УО</a:t>
            </a:r>
            <a:endParaRPr lang="ru-RU" sz="3200" dirty="0">
              <a:solidFill>
                <a:srgbClr val="00B05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364088" y="1916832"/>
            <a:ext cx="6575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3200" dirty="0" smtClean="0">
                <a:solidFill>
                  <a:srgbClr val="00B050"/>
                </a:solidFill>
              </a:rPr>
              <a:t>Υ</a:t>
            </a:r>
            <a:r>
              <a:rPr lang="ru-RU" sz="3200" dirty="0" smtClean="0">
                <a:solidFill>
                  <a:srgbClr val="00B050"/>
                </a:solidFill>
              </a:rPr>
              <a:t>Ѳ</a:t>
            </a:r>
            <a:endParaRPr lang="ru-RU" sz="3200" dirty="0">
              <a:solidFill>
                <a:srgbClr val="00B05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43608" y="2420888"/>
            <a:ext cx="6575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3200" dirty="0" smtClean="0">
                <a:solidFill>
                  <a:srgbClr val="00B050"/>
                </a:solidFill>
              </a:rPr>
              <a:t>Υ</a:t>
            </a:r>
            <a:r>
              <a:rPr lang="ru-RU" sz="3200" dirty="0" smtClean="0">
                <a:solidFill>
                  <a:srgbClr val="00B050"/>
                </a:solidFill>
              </a:rPr>
              <a:t>Ѳ</a:t>
            </a:r>
            <a:endParaRPr lang="ru-RU" sz="3200" dirty="0">
              <a:solidFill>
                <a:srgbClr val="00B050"/>
              </a:solidFill>
            </a:endParaRPr>
          </a:p>
        </p:txBody>
      </p:sp>
    </p:spTree>
  </p:cSld>
  <p:clrMapOvr>
    <a:masterClrMapping/>
  </p:clrMapOvr>
  <p:transition>
    <p:strips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 rot="20708936">
            <a:off x="107715" y="994764"/>
            <a:ext cx="8229600" cy="3585655"/>
          </a:xfrm>
        </p:spPr>
        <p:txBody>
          <a:bodyPr>
            <a:noAutofit/>
          </a:bodyPr>
          <a:lstStyle/>
          <a:p>
            <a:pPr algn="ctr"/>
            <a:r>
              <a:rPr lang="ru-RU" sz="6000" dirty="0" err="1" smtClean="0">
                <a:solidFill>
                  <a:srgbClr val="00B0F0"/>
                </a:solidFill>
                <a:latin typeface="Arial Black" pitchFamily="34" charset="0"/>
              </a:rPr>
              <a:t>Уьус</a:t>
            </a:r>
            <a:r>
              <a:rPr lang="ru-RU" sz="6000" dirty="0" smtClean="0">
                <a:solidFill>
                  <a:srgbClr val="00B0F0"/>
                </a:solidFill>
                <a:latin typeface="Arial Black" pitchFamily="34" charset="0"/>
              </a:rPr>
              <a:t> </a:t>
            </a:r>
            <a:r>
              <a:rPr lang="ru-RU" sz="6000" dirty="0" err="1" smtClean="0">
                <a:solidFill>
                  <a:srgbClr val="00B0F0"/>
                </a:solidFill>
                <a:latin typeface="Arial Black" pitchFamily="34" charset="0"/>
              </a:rPr>
              <a:t>судаарыстыба</a:t>
            </a:r>
            <a:r>
              <a:rPr lang="ru-RU" sz="6000" dirty="0" smtClean="0">
                <a:solidFill>
                  <a:srgbClr val="00B0F0"/>
                </a:solidFill>
                <a:latin typeface="Arial Black" pitchFamily="34" charset="0"/>
              </a:rPr>
              <a:t>:</a:t>
            </a:r>
          </a:p>
          <a:p>
            <a:pPr algn="ctr">
              <a:buNone/>
            </a:pPr>
            <a:r>
              <a:rPr lang="ru-RU" sz="6000" dirty="0" smtClean="0">
                <a:latin typeface="Arial Black" pitchFamily="34" charset="0"/>
              </a:rPr>
              <a:t>    </a:t>
            </a:r>
            <a:r>
              <a:rPr lang="ru-RU" sz="6000" dirty="0" err="1" smtClean="0">
                <a:solidFill>
                  <a:srgbClr val="FF0000"/>
                </a:solidFill>
                <a:latin typeface="Arial Black" pitchFamily="34" charset="0"/>
              </a:rPr>
              <a:t>Бутэй</a:t>
            </a:r>
            <a:r>
              <a:rPr lang="ru-RU" sz="6000" dirty="0" smtClean="0">
                <a:solidFill>
                  <a:srgbClr val="FF0000"/>
                </a:solidFill>
                <a:latin typeface="Arial Black" pitchFamily="34" charset="0"/>
              </a:rPr>
              <a:t> дор5ооннор</a:t>
            </a:r>
            <a:endParaRPr lang="ru-RU" sz="6000" dirty="0">
              <a:solidFill>
                <a:srgbClr val="FF0000"/>
              </a:solidFill>
              <a:latin typeface="Arial Black" pitchFamily="34" charset="0"/>
            </a:endParaRPr>
          </a:p>
        </p:txBody>
      </p:sp>
      <p:pic>
        <p:nvPicPr>
          <p:cNvPr id="2050" name="Picture 2" descr="C:\Documents and Settings\Admin\Мои документы\ФЭН\Картинки\Картинки\Разное\694646_048.gif"/>
          <p:cNvPicPr>
            <a:picLocks noChangeAspect="1" noChangeArrowheads="1" noCrop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2143140" cy="2214578"/>
          </a:xfrm>
          <a:prstGeom prst="rect">
            <a:avLst/>
          </a:prstGeom>
          <a:noFill/>
        </p:spPr>
      </p:pic>
      <p:pic>
        <p:nvPicPr>
          <p:cNvPr id="5" name="Picture 6" descr="dis99"/>
          <p:cNvPicPr>
            <a:picLocks noChangeAspect="1" noChangeArrowheads="1" noCrop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215206" y="4000504"/>
            <a:ext cx="1468439" cy="24461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wheel spokes="3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7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2" dur="8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3" dur="8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8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/>
          <p:cNvPicPr>
            <a:picLocks noGrp="1" noChangeAspect="1" noChangeArrowheads="1" noCrop="1"/>
          </p:cNvPicPr>
          <p:nvPr>
            <p:ph type="title"/>
          </p:nvPr>
        </p:nvPicPr>
        <p:blipFill>
          <a:blip r:embed="rId2" cstate="print"/>
          <a:srcRect/>
          <a:stretch>
            <a:fillRect/>
          </a:stretch>
        </p:blipFill>
        <p:spPr>
          <a:xfrm rot="19392885">
            <a:off x="588884" y="5239318"/>
            <a:ext cx="1185612" cy="1168177"/>
          </a:xfrm>
          <a:noFill/>
        </p:spPr>
      </p:pic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214282" y="642918"/>
            <a:ext cx="8715436" cy="5643602"/>
          </a:xfrm>
        </p:spPr>
        <p:txBody>
          <a:bodyPr>
            <a:normAutofit/>
          </a:bodyPr>
          <a:lstStyle/>
          <a:p>
            <a:pPr algn="just"/>
            <a:r>
              <a:rPr lang="ru-RU" dirty="0" err="1" smtClean="0">
                <a:solidFill>
                  <a:srgbClr val="C00000"/>
                </a:solidFill>
              </a:rPr>
              <a:t>Хас</a:t>
            </a:r>
            <a:r>
              <a:rPr lang="ru-RU" dirty="0" smtClean="0">
                <a:solidFill>
                  <a:srgbClr val="C00000"/>
                </a:solidFill>
              </a:rPr>
              <a:t> </a:t>
            </a:r>
            <a:r>
              <a:rPr lang="ru-RU" dirty="0" err="1" smtClean="0">
                <a:solidFill>
                  <a:srgbClr val="C00000"/>
                </a:solidFill>
              </a:rPr>
              <a:t>бутэй</a:t>
            </a:r>
            <a:r>
              <a:rPr lang="ru-RU" dirty="0" smtClean="0">
                <a:solidFill>
                  <a:srgbClr val="C00000"/>
                </a:solidFill>
              </a:rPr>
              <a:t> дор5оон </a:t>
            </a:r>
            <a:r>
              <a:rPr lang="ru-RU" dirty="0" err="1" smtClean="0">
                <a:solidFill>
                  <a:srgbClr val="C00000"/>
                </a:solidFill>
              </a:rPr>
              <a:t>баарый</a:t>
            </a:r>
            <a:r>
              <a:rPr lang="ru-RU" dirty="0" smtClean="0">
                <a:solidFill>
                  <a:srgbClr val="C00000"/>
                </a:solidFill>
              </a:rPr>
              <a:t>? </a:t>
            </a:r>
          </a:p>
          <a:p>
            <a:pPr algn="just">
              <a:buNone/>
            </a:pPr>
            <a:r>
              <a:rPr lang="ru-RU" dirty="0" smtClean="0"/>
              <a:t>                                                        </a:t>
            </a:r>
          </a:p>
          <a:p>
            <a:pPr algn="just"/>
            <a:r>
              <a:rPr lang="ru-RU" dirty="0" err="1" smtClean="0">
                <a:solidFill>
                  <a:srgbClr val="C00000"/>
                </a:solidFill>
              </a:rPr>
              <a:t>Хас</a:t>
            </a:r>
            <a:r>
              <a:rPr lang="ru-RU" dirty="0" smtClean="0">
                <a:solidFill>
                  <a:srgbClr val="C00000"/>
                </a:solidFill>
              </a:rPr>
              <a:t> </a:t>
            </a:r>
            <a:r>
              <a:rPr lang="ru-RU" dirty="0" err="1" smtClean="0">
                <a:solidFill>
                  <a:srgbClr val="C00000"/>
                </a:solidFill>
              </a:rPr>
              <a:t>киирии</a:t>
            </a:r>
            <a:r>
              <a:rPr lang="ru-RU" dirty="0" smtClean="0">
                <a:solidFill>
                  <a:srgbClr val="C00000"/>
                </a:solidFill>
              </a:rPr>
              <a:t> </a:t>
            </a:r>
            <a:r>
              <a:rPr lang="ru-RU" dirty="0" err="1" smtClean="0">
                <a:solidFill>
                  <a:srgbClr val="C00000"/>
                </a:solidFill>
              </a:rPr>
              <a:t>бутэй</a:t>
            </a:r>
            <a:r>
              <a:rPr lang="ru-RU" dirty="0" smtClean="0">
                <a:solidFill>
                  <a:srgbClr val="C00000"/>
                </a:solidFill>
              </a:rPr>
              <a:t> дор5оон </a:t>
            </a:r>
            <a:r>
              <a:rPr lang="ru-RU" dirty="0" err="1" smtClean="0">
                <a:solidFill>
                  <a:srgbClr val="C00000"/>
                </a:solidFill>
              </a:rPr>
              <a:t>баарый</a:t>
            </a:r>
            <a:r>
              <a:rPr lang="ru-RU" dirty="0" smtClean="0">
                <a:solidFill>
                  <a:srgbClr val="C00000"/>
                </a:solidFill>
              </a:rPr>
              <a:t>?</a:t>
            </a:r>
          </a:p>
          <a:p>
            <a:pPr algn="just">
              <a:buNone/>
            </a:pPr>
            <a:r>
              <a:rPr lang="ru-RU" dirty="0" smtClean="0"/>
              <a:t>                                                </a:t>
            </a:r>
          </a:p>
          <a:p>
            <a:pPr algn="just"/>
            <a:r>
              <a:rPr lang="ru-RU" dirty="0" err="1" smtClean="0">
                <a:solidFill>
                  <a:srgbClr val="C00000"/>
                </a:solidFill>
              </a:rPr>
              <a:t>Хас</a:t>
            </a:r>
            <a:r>
              <a:rPr lang="ru-RU" dirty="0" smtClean="0">
                <a:solidFill>
                  <a:srgbClr val="C00000"/>
                </a:solidFill>
              </a:rPr>
              <a:t> </a:t>
            </a:r>
            <a:r>
              <a:rPr lang="ru-RU" dirty="0" err="1" smtClean="0">
                <a:solidFill>
                  <a:srgbClr val="C00000"/>
                </a:solidFill>
              </a:rPr>
              <a:t>бутэй</a:t>
            </a:r>
            <a:r>
              <a:rPr lang="ru-RU" dirty="0" smtClean="0">
                <a:solidFill>
                  <a:srgbClr val="C00000"/>
                </a:solidFill>
              </a:rPr>
              <a:t> дор5оон </a:t>
            </a:r>
            <a:r>
              <a:rPr lang="ru-RU" dirty="0" err="1" smtClean="0">
                <a:solidFill>
                  <a:srgbClr val="C00000"/>
                </a:solidFill>
              </a:rPr>
              <a:t>паарала</a:t>
            </a:r>
            <a:r>
              <a:rPr lang="en-US" dirty="0" smtClean="0">
                <a:solidFill>
                  <a:srgbClr val="C00000"/>
                </a:solidFill>
              </a:rPr>
              <a:t>h</a:t>
            </a:r>
            <a:r>
              <a:rPr lang="ru-RU" dirty="0" err="1" smtClean="0">
                <a:solidFill>
                  <a:srgbClr val="C00000"/>
                </a:solidFill>
              </a:rPr>
              <a:t>арый</a:t>
            </a:r>
            <a:r>
              <a:rPr lang="ru-RU" dirty="0" smtClean="0">
                <a:solidFill>
                  <a:srgbClr val="C00000"/>
                </a:solidFill>
              </a:rPr>
              <a:t>? </a:t>
            </a:r>
          </a:p>
          <a:p>
            <a:pPr algn="just">
              <a:buNone/>
            </a:pPr>
            <a:r>
              <a:rPr lang="ru-RU" dirty="0" smtClean="0">
                <a:solidFill>
                  <a:srgbClr val="C00000"/>
                </a:solidFill>
              </a:rPr>
              <a:t>                                              </a:t>
            </a:r>
          </a:p>
          <a:p>
            <a:pPr algn="just"/>
            <a:r>
              <a:rPr lang="ru-RU" dirty="0" err="1" smtClean="0">
                <a:solidFill>
                  <a:srgbClr val="C00000"/>
                </a:solidFill>
              </a:rPr>
              <a:t>Хас</a:t>
            </a:r>
            <a:r>
              <a:rPr lang="ru-RU" dirty="0" smtClean="0">
                <a:solidFill>
                  <a:srgbClr val="C00000"/>
                </a:solidFill>
              </a:rPr>
              <a:t> хо</a:t>
            </a:r>
            <a:r>
              <a:rPr lang="en-US" dirty="0" smtClean="0">
                <a:solidFill>
                  <a:srgbClr val="C00000"/>
                </a:solidFill>
              </a:rPr>
              <a:t>h</a:t>
            </a:r>
            <a:r>
              <a:rPr lang="ru-RU" dirty="0" err="1" smtClean="0">
                <a:solidFill>
                  <a:srgbClr val="C00000"/>
                </a:solidFill>
              </a:rPr>
              <a:t>ула</a:t>
            </a:r>
            <a:r>
              <a:rPr lang="en-US" dirty="0" smtClean="0">
                <a:solidFill>
                  <a:srgbClr val="C00000"/>
                </a:solidFill>
              </a:rPr>
              <a:t>h</a:t>
            </a:r>
            <a:r>
              <a:rPr lang="ru-RU" dirty="0" smtClean="0">
                <a:solidFill>
                  <a:srgbClr val="C00000"/>
                </a:solidFill>
              </a:rPr>
              <a:t>ар б/</a:t>
            </a:r>
            <a:r>
              <a:rPr lang="ru-RU" dirty="0" err="1" smtClean="0">
                <a:solidFill>
                  <a:srgbClr val="C00000"/>
                </a:solidFill>
              </a:rPr>
              <a:t>д</a:t>
            </a:r>
            <a:r>
              <a:rPr lang="ru-RU" dirty="0" smtClean="0">
                <a:solidFill>
                  <a:srgbClr val="C00000"/>
                </a:solidFill>
              </a:rPr>
              <a:t> </a:t>
            </a:r>
            <a:r>
              <a:rPr lang="ru-RU" dirty="0" err="1" smtClean="0">
                <a:solidFill>
                  <a:srgbClr val="C00000"/>
                </a:solidFill>
              </a:rPr>
              <a:t>баарый</a:t>
            </a:r>
            <a:r>
              <a:rPr lang="ru-RU" dirty="0" smtClean="0">
                <a:solidFill>
                  <a:srgbClr val="C00000"/>
                </a:solidFill>
              </a:rPr>
              <a:t>?</a:t>
            </a:r>
            <a:r>
              <a:rPr lang="ru-RU" dirty="0" smtClean="0"/>
              <a:t>	 </a:t>
            </a:r>
          </a:p>
          <a:p>
            <a:pPr>
              <a:buNone/>
            </a:pPr>
            <a:endParaRPr lang="ru-RU" sz="3600" dirty="0"/>
          </a:p>
        </p:txBody>
      </p:sp>
      <p:pic>
        <p:nvPicPr>
          <p:cNvPr id="5" name="Picture 5"/>
          <p:cNvPicPr>
            <a:picLocks noChangeAspect="1" noChangeArrowheads="1" noCrop="1"/>
          </p:cNvPicPr>
          <p:nvPr/>
        </p:nvPicPr>
        <p:blipFill>
          <a:blip r:embed="rId2" cstate="print"/>
          <a:srcRect/>
          <a:stretch>
            <a:fillRect/>
          </a:stretch>
        </p:blipFill>
        <p:spPr>
          <a:xfrm rot="1390407">
            <a:off x="4472619" y="5619867"/>
            <a:ext cx="1213962" cy="1196110"/>
          </a:xfrm>
          <a:prstGeom prst="rect">
            <a:avLst/>
          </a:prstGeom>
          <a:noFill/>
        </p:spPr>
      </p:pic>
      <p:pic>
        <p:nvPicPr>
          <p:cNvPr id="6" name="Picture 5"/>
          <p:cNvPicPr>
            <a:picLocks noChangeAspect="1" noChangeArrowheads="1" noCrop="1"/>
          </p:cNvPicPr>
          <p:nvPr/>
        </p:nvPicPr>
        <p:blipFill>
          <a:blip r:embed="rId2" cstate="print"/>
          <a:srcRect/>
          <a:stretch>
            <a:fillRect/>
          </a:stretch>
        </p:blipFill>
        <p:spPr>
          <a:xfrm rot="1390407">
            <a:off x="7137406" y="569840"/>
            <a:ext cx="1354523" cy="1334604"/>
          </a:xfrm>
          <a:prstGeom prst="rect">
            <a:avLst/>
          </a:prstGeom>
          <a:noFill/>
        </p:spPr>
      </p:pic>
      <p:pic>
        <p:nvPicPr>
          <p:cNvPr id="7" name="Picture 5"/>
          <p:cNvPicPr>
            <a:picLocks noChangeAspect="1" noChangeArrowheads="1" noCrop="1"/>
          </p:cNvPicPr>
          <p:nvPr/>
        </p:nvPicPr>
        <p:blipFill>
          <a:blip r:embed="rId2" cstate="print"/>
          <a:srcRect/>
          <a:stretch>
            <a:fillRect/>
          </a:stretch>
        </p:blipFill>
        <p:spPr>
          <a:xfrm rot="1390407">
            <a:off x="7048704" y="5439173"/>
            <a:ext cx="1242075" cy="1223809"/>
          </a:xfrm>
          <a:prstGeom prst="rect">
            <a:avLst/>
          </a:prstGeom>
          <a:noFill/>
        </p:spPr>
      </p:pic>
      <p:pic>
        <p:nvPicPr>
          <p:cNvPr id="8" name="Picture 5"/>
          <p:cNvPicPr>
            <a:picLocks noChangeAspect="1" noChangeArrowheads="1" noCrop="1"/>
          </p:cNvPicPr>
          <p:nvPr/>
        </p:nvPicPr>
        <p:blipFill>
          <a:blip r:embed="rId2" cstate="print"/>
          <a:srcRect/>
          <a:stretch>
            <a:fillRect/>
          </a:stretch>
        </p:blipFill>
        <p:spPr>
          <a:xfrm rot="1390407">
            <a:off x="2400918" y="5471286"/>
            <a:ext cx="1213962" cy="119611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5715008" y="21429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11" name="TextBox 10"/>
          <p:cNvSpPr txBox="1"/>
          <p:nvPr/>
        </p:nvSpPr>
        <p:spPr>
          <a:xfrm>
            <a:off x="5572132" y="642918"/>
            <a:ext cx="5501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b="1" dirty="0" smtClean="0">
                <a:solidFill>
                  <a:srgbClr val="7030A0"/>
                </a:solidFill>
              </a:rPr>
              <a:t>19</a:t>
            </a:r>
            <a:endParaRPr lang="ru-RU" sz="2800" b="1" dirty="0">
              <a:solidFill>
                <a:srgbClr val="7030A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429256" y="2500306"/>
            <a:ext cx="28096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b="1" dirty="0" smtClean="0">
                <a:solidFill>
                  <a:srgbClr val="7030A0"/>
                </a:solidFill>
              </a:rPr>
              <a:t>7. </a:t>
            </a:r>
            <a:r>
              <a:rPr lang="ru-RU" sz="2800" b="1" dirty="0" err="1" smtClean="0">
                <a:solidFill>
                  <a:srgbClr val="7030A0"/>
                </a:solidFill>
              </a:rPr>
              <a:t>ж,ш,щ,в,ф,з,ц</a:t>
            </a:r>
            <a:r>
              <a:rPr lang="ru-RU" sz="2800" b="1" dirty="0" smtClean="0">
                <a:solidFill>
                  <a:srgbClr val="7030A0"/>
                </a:solidFill>
              </a:rPr>
              <a:t>.</a:t>
            </a:r>
            <a:endParaRPr lang="ru-RU" sz="2800" b="1" dirty="0">
              <a:solidFill>
                <a:srgbClr val="7030A0"/>
              </a:solidFill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5143504" y="3643314"/>
            <a:ext cx="38055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b="1" dirty="0" smtClean="0">
                <a:solidFill>
                  <a:srgbClr val="7030A0"/>
                </a:solidFill>
              </a:rPr>
              <a:t>6. </a:t>
            </a:r>
            <a:r>
              <a:rPr lang="ru-RU" sz="2800" b="1" dirty="0" err="1" smtClean="0">
                <a:solidFill>
                  <a:srgbClr val="7030A0"/>
                </a:solidFill>
              </a:rPr>
              <a:t>б-п</a:t>
            </a:r>
            <a:r>
              <a:rPr lang="ru-RU" sz="2800" b="1" dirty="0" smtClean="0">
                <a:solidFill>
                  <a:srgbClr val="7030A0"/>
                </a:solidFill>
              </a:rPr>
              <a:t>, </a:t>
            </a:r>
            <a:r>
              <a:rPr lang="ru-RU" sz="2800" b="1" dirty="0" err="1" smtClean="0">
                <a:solidFill>
                  <a:srgbClr val="7030A0"/>
                </a:solidFill>
              </a:rPr>
              <a:t>д-т</a:t>
            </a:r>
            <a:r>
              <a:rPr lang="ru-RU" sz="2800" b="1" dirty="0" smtClean="0">
                <a:solidFill>
                  <a:srgbClr val="7030A0"/>
                </a:solidFill>
              </a:rPr>
              <a:t>, </a:t>
            </a:r>
            <a:r>
              <a:rPr lang="ru-RU" sz="2800" b="1" dirty="0" err="1" smtClean="0">
                <a:solidFill>
                  <a:srgbClr val="7030A0"/>
                </a:solidFill>
              </a:rPr>
              <a:t>г-к</a:t>
            </a:r>
            <a:r>
              <a:rPr lang="ru-RU" sz="2800" b="1" dirty="0" smtClean="0">
                <a:solidFill>
                  <a:srgbClr val="7030A0"/>
                </a:solidFill>
              </a:rPr>
              <a:t>, </a:t>
            </a:r>
            <a:r>
              <a:rPr lang="ru-RU" sz="2800" b="1" dirty="0" err="1" smtClean="0">
                <a:solidFill>
                  <a:srgbClr val="7030A0"/>
                </a:solidFill>
              </a:rPr>
              <a:t>дь-ч</a:t>
            </a:r>
            <a:r>
              <a:rPr lang="ru-RU" sz="2800" b="1" dirty="0" smtClean="0">
                <a:solidFill>
                  <a:srgbClr val="7030A0"/>
                </a:solidFill>
              </a:rPr>
              <a:t>, </a:t>
            </a:r>
            <a:r>
              <a:rPr lang="ru-RU" sz="2800" b="1" dirty="0" err="1" smtClean="0">
                <a:solidFill>
                  <a:srgbClr val="7030A0"/>
                </a:solidFill>
              </a:rPr>
              <a:t>ь-с</a:t>
            </a:r>
            <a:r>
              <a:rPr lang="ru-RU" sz="2800" b="1" dirty="0" smtClean="0">
                <a:solidFill>
                  <a:srgbClr val="7030A0"/>
                </a:solidFill>
              </a:rPr>
              <a:t>.</a:t>
            </a:r>
            <a:endParaRPr lang="ru-RU" sz="2800" b="1" dirty="0">
              <a:solidFill>
                <a:srgbClr val="7030A0"/>
              </a:solidFill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2357422" y="4786322"/>
            <a:ext cx="670324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b="1" dirty="0" smtClean="0">
                <a:solidFill>
                  <a:srgbClr val="7030A0"/>
                </a:solidFill>
              </a:rPr>
              <a:t>11. мм, </a:t>
            </a:r>
            <a:r>
              <a:rPr lang="ru-RU" sz="2800" b="1" dirty="0" err="1" smtClean="0">
                <a:solidFill>
                  <a:srgbClr val="7030A0"/>
                </a:solidFill>
              </a:rPr>
              <a:t>нн</a:t>
            </a:r>
            <a:r>
              <a:rPr lang="ru-RU" sz="2800" b="1" dirty="0" smtClean="0">
                <a:solidFill>
                  <a:srgbClr val="7030A0"/>
                </a:solidFill>
              </a:rPr>
              <a:t>, </a:t>
            </a:r>
            <a:r>
              <a:rPr lang="ru-RU" sz="2800" b="1" dirty="0" err="1" smtClean="0">
                <a:solidFill>
                  <a:srgbClr val="7030A0"/>
                </a:solidFill>
              </a:rPr>
              <a:t>лл</a:t>
            </a:r>
            <a:r>
              <a:rPr lang="ru-RU" sz="2800" b="1" dirty="0" smtClean="0">
                <a:solidFill>
                  <a:srgbClr val="7030A0"/>
                </a:solidFill>
              </a:rPr>
              <a:t>, </a:t>
            </a:r>
            <a:r>
              <a:rPr lang="ru-RU" sz="2800" b="1" dirty="0" err="1" smtClean="0">
                <a:solidFill>
                  <a:srgbClr val="7030A0"/>
                </a:solidFill>
              </a:rPr>
              <a:t>пп</a:t>
            </a:r>
            <a:r>
              <a:rPr lang="ru-RU" sz="2800" b="1" dirty="0" smtClean="0">
                <a:solidFill>
                  <a:srgbClr val="7030A0"/>
                </a:solidFill>
              </a:rPr>
              <a:t>, </a:t>
            </a:r>
            <a:r>
              <a:rPr lang="ru-RU" sz="2800" b="1" dirty="0" err="1" smtClean="0">
                <a:solidFill>
                  <a:srgbClr val="7030A0"/>
                </a:solidFill>
              </a:rPr>
              <a:t>тт</a:t>
            </a:r>
            <a:r>
              <a:rPr lang="ru-RU" sz="2800" b="1" dirty="0" smtClean="0">
                <a:solidFill>
                  <a:srgbClr val="7030A0"/>
                </a:solidFill>
              </a:rPr>
              <a:t>, </a:t>
            </a:r>
            <a:r>
              <a:rPr lang="ru-RU" sz="2800" b="1" dirty="0" err="1" smtClean="0">
                <a:solidFill>
                  <a:srgbClr val="7030A0"/>
                </a:solidFill>
              </a:rPr>
              <a:t>кк</a:t>
            </a:r>
            <a:r>
              <a:rPr lang="ru-RU" sz="2800" b="1" dirty="0" smtClean="0">
                <a:solidFill>
                  <a:srgbClr val="7030A0"/>
                </a:solidFill>
              </a:rPr>
              <a:t>, </a:t>
            </a:r>
            <a:r>
              <a:rPr lang="ru-RU" sz="2800" b="1" dirty="0" err="1" smtClean="0">
                <a:solidFill>
                  <a:srgbClr val="7030A0"/>
                </a:solidFill>
              </a:rPr>
              <a:t>хх</a:t>
            </a:r>
            <a:r>
              <a:rPr lang="ru-RU" sz="2800" b="1" dirty="0" smtClean="0">
                <a:solidFill>
                  <a:srgbClr val="7030A0"/>
                </a:solidFill>
              </a:rPr>
              <a:t>, </a:t>
            </a:r>
            <a:r>
              <a:rPr lang="ru-RU" sz="2800" b="1" dirty="0" err="1" smtClean="0">
                <a:solidFill>
                  <a:srgbClr val="7030A0"/>
                </a:solidFill>
              </a:rPr>
              <a:t>чч</a:t>
            </a:r>
            <a:r>
              <a:rPr lang="ru-RU" sz="2800" b="1" dirty="0" smtClean="0">
                <a:solidFill>
                  <a:srgbClr val="7030A0"/>
                </a:solidFill>
              </a:rPr>
              <a:t>, </a:t>
            </a:r>
            <a:r>
              <a:rPr lang="ru-RU" sz="2800" b="1" dirty="0" err="1" smtClean="0">
                <a:solidFill>
                  <a:srgbClr val="7030A0"/>
                </a:solidFill>
              </a:rPr>
              <a:t>сс</a:t>
            </a:r>
            <a:r>
              <a:rPr lang="ru-RU" sz="2800" b="1" dirty="0" smtClean="0">
                <a:solidFill>
                  <a:srgbClr val="7030A0"/>
                </a:solidFill>
              </a:rPr>
              <a:t>, </a:t>
            </a:r>
            <a:r>
              <a:rPr lang="ru-RU" sz="2800" b="1" dirty="0" err="1" smtClean="0">
                <a:solidFill>
                  <a:srgbClr val="7030A0"/>
                </a:solidFill>
              </a:rPr>
              <a:t>ннь</a:t>
            </a:r>
            <a:r>
              <a:rPr lang="ru-RU" sz="2800" b="1" dirty="0" smtClean="0">
                <a:solidFill>
                  <a:srgbClr val="7030A0"/>
                </a:solidFill>
              </a:rPr>
              <a:t>, </a:t>
            </a:r>
            <a:r>
              <a:rPr lang="ru-RU" sz="2800" b="1" dirty="0" err="1" smtClean="0">
                <a:solidFill>
                  <a:srgbClr val="7030A0"/>
                </a:solidFill>
              </a:rPr>
              <a:t>нн</a:t>
            </a:r>
            <a:endParaRPr lang="ru-RU" sz="2800" b="1" dirty="0">
              <a:solidFill>
                <a:srgbClr val="7030A0"/>
              </a:solidFill>
            </a:endParaRPr>
          </a:p>
        </p:txBody>
      </p:sp>
    </p:spTree>
  </p:cSld>
  <p:clrMapOvr>
    <a:masterClrMapping/>
  </p:clrMapOvr>
  <p:transition>
    <p:strips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214282" y="357166"/>
            <a:ext cx="8786874" cy="5768997"/>
          </a:xfrm>
        </p:spPr>
        <p:txBody>
          <a:bodyPr>
            <a:normAutofit lnSpcReduction="10000"/>
          </a:bodyPr>
          <a:lstStyle/>
          <a:p>
            <a:endParaRPr lang="ru-RU" sz="2400" dirty="0" smtClean="0"/>
          </a:p>
          <a:p>
            <a:endParaRPr lang="ru-RU" sz="2400" dirty="0" smtClean="0"/>
          </a:p>
          <a:p>
            <a:endParaRPr lang="ru-RU" sz="2400" dirty="0" smtClean="0"/>
          </a:p>
          <a:p>
            <a:endParaRPr lang="ru-RU" sz="2400" dirty="0" smtClean="0"/>
          </a:p>
          <a:p>
            <a:pPr algn="just"/>
            <a:r>
              <a:rPr lang="ru-RU" sz="2400" dirty="0" smtClean="0"/>
              <a:t> </a:t>
            </a:r>
            <a:r>
              <a:rPr lang="ru-RU" sz="4000" dirty="0" err="1" smtClean="0">
                <a:solidFill>
                  <a:srgbClr val="00B050"/>
                </a:solidFill>
              </a:rPr>
              <a:t>Тылларга</a:t>
            </a:r>
            <a:r>
              <a:rPr lang="ru-RU" sz="4000" dirty="0" smtClean="0">
                <a:solidFill>
                  <a:srgbClr val="00B050"/>
                </a:solidFill>
              </a:rPr>
              <a:t> </a:t>
            </a:r>
            <a:r>
              <a:rPr lang="ru-RU" sz="4000" dirty="0" err="1" smtClean="0">
                <a:solidFill>
                  <a:srgbClr val="00B050"/>
                </a:solidFill>
              </a:rPr>
              <a:t>бутэй</a:t>
            </a:r>
            <a:r>
              <a:rPr lang="ru-RU" sz="4000" dirty="0" smtClean="0">
                <a:solidFill>
                  <a:srgbClr val="00B050"/>
                </a:solidFill>
              </a:rPr>
              <a:t> дор5ооннор </a:t>
            </a:r>
            <a:r>
              <a:rPr lang="ru-RU" sz="4000" dirty="0" err="1" smtClean="0">
                <a:solidFill>
                  <a:srgbClr val="00B050"/>
                </a:solidFill>
              </a:rPr>
              <a:t>суппуттэр</a:t>
            </a:r>
            <a:r>
              <a:rPr lang="ru-RU" sz="4000" dirty="0" smtClean="0">
                <a:solidFill>
                  <a:srgbClr val="00B050"/>
                </a:solidFill>
              </a:rPr>
              <a:t>.   </a:t>
            </a:r>
            <a:r>
              <a:rPr lang="ru-RU" sz="4000" dirty="0" err="1" smtClean="0">
                <a:solidFill>
                  <a:srgbClr val="00B050"/>
                </a:solidFill>
              </a:rPr>
              <a:t>Ситэрэн</a:t>
            </a:r>
            <a:r>
              <a:rPr lang="ru-RU" sz="4000" dirty="0" smtClean="0">
                <a:solidFill>
                  <a:srgbClr val="00B050"/>
                </a:solidFill>
              </a:rPr>
              <a:t> </a:t>
            </a:r>
            <a:r>
              <a:rPr lang="ru-RU" sz="4000" dirty="0" err="1" smtClean="0">
                <a:solidFill>
                  <a:srgbClr val="00B050"/>
                </a:solidFill>
              </a:rPr>
              <a:t>аах</a:t>
            </a:r>
            <a:r>
              <a:rPr lang="ru-RU" sz="4000" dirty="0" smtClean="0">
                <a:solidFill>
                  <a:srgbClr val="00B050"/>
                </a:solidFill>
              </a:rPr>
              <a:t>.</a:t>
            </a:r>
          </a:p>
          <a:p>
            <a:pPr algn="ctr">
              <a:buNone/>
            </a:pPr>
            <a:endParaRPr lang="ru-RU" sz="5400" dirty="0" smtClean="0"/>
          </a:p>
          <a:p>
            <a:pPr algn="ctr">
              <a:buNone/>
            </a:pPr>
            <a:r>
              <a:rPr lang="ru-RU" sz="5400" dirty="0" smtClean="0"/>
              <a:t>       </a:t>
            </a:r>
            <a:r>
              <a:rPr lang="ru-RU" sz="5400" dirty="0" smtClean="0">
                <a:solidFill>
                  <a:srgbClr val="C00000"/>
                </a:solidFill>
              </a:rPr>
              <a:t>.</a:t>
            </a:r>
            <a:r>
              <a:rPr lang="ru-RU" sz="5400" dirty="0" err="1" smtClean="0">
                <a:solidFill>
                  <a:srgbClr val="C00000"/>
                </a:solidFill>
              </a:rPr>
              <a:t>ыа</a:t>
            </a:r>
            <a:r>
              <a:rPr lang="ru-RU" sz="5400" dirty="0" smtClean="0">
                <a:solidFill>
                  <a:srgbClr val="C00000"/>
                </a:solidFill>
              </a:rPr>
              <a:t>           .</a:t>
            </a:r>
            <a:r>
              <a:rPr lang="ru-RU" sz="5400" dirty="0" err="1" smtClean="0">
                <a:solidFill>
                  <a:srgbClr val="C00000"/>
                </a:solidFill>
              </a:rPr>
              <a:t>аас</a:t>
            </a:r>
            <a:r>
              <a:rPr lang="ru-RU" sz="5400" dirty="0" smtClean="0">
                <a:solidFill>
                  <a:srgbClr val="C00000"/>
                </a:solidFill>
              </a:rPr>
              <a:t>             . </a:t>
            </a:r>
            <a:r>
              <a:rPr lang="ru-RU" sz="5400" dirty="0" err="1" smtClean="0">
                <a:solidFill>
                  <a:srgbClr val="C00000"/>
                </a:solidFill>
              </a:rPr>
              <a:t>аста</a:t>
            </a:r>
            <a:endParaRPr lang="ru-RU" sz="4800" dirty="0" smtClean="0">
              <a:solidFill>
                <a:srgbClr val="C00000"/>
              </a:solidFill>
            </a:endParaRPr>
          </a:p>
          <a:p>
            <a:pPr algn="ctr">
              <a:buNone/>
            </a:pPr>
            <a:endParaRPr lang="ru-RU" dirty="0" smtClean="0"/>
          </a:p>
          <a:p>
            <a:pPr algn="just">
              <a:buNone/>
            </a:pPr>
            <a:endParaRPr lang="ru-RU" sz="2800" dirty="0"/>
          </a:p>
        </p:txBody>
      </p:sp>
      <p:pic>
        <p:nvPicPr>
          <p:cNvPr id="4" name="Picture 2" descr="E:\Картинки\vetton_ru_261.jpg"/>
          <p:cNvPicPr>
            <a:picLocks noChangeAspect="1" noChangeArrowheads="1"/>
          </p:cNvPicPr>
          <p:nvPr/>
        </p:nvPicPr>
        <p:blipFill>
          <a:blip r:embed="rId2" cstate="print"/>
          <a:srcRect l="51541" t="54503"/>
          <a:stretch>
            <a:fillRect/>
          </a:stretch>
        </p:blipFill>
        <p:spPr bwMode="auto">
          <a:xfrm>
            <a:off x="5786446" y="142852"/>
            <a:ext cx="3214710" cy="226365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11" descr="бабочка2"/>
          <p:cNvPicPr>
            <a:picLocks noChangeAspect="1" noChangeArrowheads="1" noCrop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2025058">
            <a:off x="668346" y="436874"/>
            <a:ext cx="1454049" cy="13041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plu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Содержимое 3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571472" y="571480"/>
            <a:ext cx="3857652" cy="4572032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4357686" y="1500174"/>
            <a:ext cx="4572000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ru-RU" sz="5400" b="1" dirty="0" err="1" smtClean="0">
                <a:solidFill>
                  <a:srgbClr val="000066"/>
                </a:solidFill>
                <a:latin typeface="Segoe Script" pitchFamily="34" charset="0"/>
                <a:ea typeface="Calibri"/>
                <a:cs typeface="Times New Roman"/>
              </a:rPr>
              <a:t>Cемен</a:t>
            </a:r>
            <a:r>
              <a:rPr lang="ru-RU" sz="5400" b="1" dirty="0" smtClean="0">
                <a:solidFill>
                  <a:srgbClr val="000066"/>
                </a:solidFill>
                <a:latin typeface="Segoe Script" pitchFamily="34" charset="0"/>
                <a:ea typeface="Calibri"/>
                <a:cs typeface="Times New Roman"/>
              </a:rPr>
              <a:t> </a:t>
            </a:r>
          </a:p>
          <a:p>
            <a:pPr algn="ctr"/>
            <a:r>
              <a:rPr lang="ru-RU" sz="5400" b="1" dirty="0" smtClean="0">
                <a:solidFill>
                  <a:srgbClr val="000066"/>
                </a:solidFill>
                <a:latin typeface="Segoe Script" pitchFamily="34" charset="0"/>
                <a:ea typeface="Calibri"/>
                <a:cs typeface="Times New Roman"/>
              </a:rPr>
              <a:t>Андреевич </a:t>
            </a:r>
          </a:p>
          <a:p>
            <a:pPr algn="ctr"/>
            <a:r>
              <a:rPr lang="ru-RU" sz="5400" b="1" dirty="0" err="1" smtClean="0">
                <a:solidFill>
                  <a:srgbClr val="000066"/>
                </a:solidFill>
                <a:latin typeface="Segoe Script" pitchFamily="34" charset="0"/>
                <a:ea typeface="Calibri"/>
                <a:cs typeface="Times New Roman"/>
              </a:rPr>
              <a:t>Новгородов</a:t>
            </a:r>
            <a:r>
              <a:rPr lang="ru-RU" sz="5400" b="1" dirty="0" smtClean="0">
                <a:solidFill>
                  <a:srgbClr val="000066"/>
                </a:solidFill>
                <a:latin typeface="Segoe Script" pitchFamily="34" charset="0"/>
                <a:ea typeface="Calibri"/>
                <a:cs typeface="Times New Roman"/>
              </a:rPr>
              <a:t> </a:t>
            </a:r>
            <a:endParaRPr lang="ru-RU" sz="5400" b="1" dirty="0">
              <a:solidFill>
                <a:srgbClr val="000066"/>
              </a:solidFill>
              <a:latin typeface="Segoe Script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57200" y="428604"/>
            <a:ext cx="8543956" cy="5697559"/>
          </a:xfrm>
        </p:spPr>
        <p:txBody>
          <a:bodyPr/>
          <a:lstStyle/>
          <a:p>
            <a:pPr algn="just"/>
            <a:r>
              <a:rPr lang="ru-RU" dirty="0" smtClean="0">
                <a:solidFill>
                  <a:srgbClr val="002060"/>
                </a:solidFill>
              </a:rPr>
              <a:t>«К» </a:t>
            </a:r>
            <a:r>
              <a:rPr lang="ru-RU" dirty="0" err="1" smtClean="0">
                <a:solidFill>
                  <a:srgbClr val="002060"/>
                </a:solidFill>
              </a:rPr>
              <a:t>бутэй</a:t>
            </a:r>
            <a:r>
              <a:rPr lang="ru-RU" dirty="0" smtClean="0">
                <a:solidFill>
                  <a:srgbClr val="002060"/>
                </a:solidFill>
              </a:rPr>
              <a:t> дор5онтон </a:t>
            </a:r>
            <a:r>
              <a:rPr lang="ru-RU" dirty="0" err="1" smtClean="0">
                <a:solidFill>
                  <a:srgbClr val="002060"/>
                </a:solidFill>
              </a:rPr>
              <a:t>ким</a:t>
            </a:r>
            <a:r>
              <a:rPr lang="ru-RU" dirty="0" smtClean="0">
                <a:solidFill>
                  <a:srgbClr val="002060"/>
                </a:solidFill>
              </a:rPr>
              <a:t> </a:t>
            </a:r>
            <a:r>
              <a:rPr lang="ru-RU" dirty="0" err="1" smtClean="0">
                <a:solidFill>
                  <a:srgbClr val="002060"/>
                </a:solidFill>
              </a:rPr>
              <a:t>элбэх</a:t>
            </a:r>
            <a:r>
              <a:rPr lang="ru-RU" dirty="0" smtClean="0">
                <a:solidFill>
                  <a:srgbClr val="002060"/>
                </a:solidFill>
              </a:rPr>
              <a:t> тылы </a:t>
            </a:r>
            <a:r>
              <a:rPr lang="ru-RU" dirty="0" err="1" smtClean="0">
                <a:solidFill>
                  <a:srgbClr val="002060"/>
                </a:solidFill>
              </a:rPr>
              <a:t>булар</a:t>
            </a:r>
            <a:r>
              <a:rPr lang="ru-RU" dirty="0" smtClean="0">
                <a:solidFill>
                  <a:srgbClr val="002060"/>
                </a:solidFill>
              </a:rPr>
              <a:t> </a:t>
            </a:r>
            <a:r>
              <a:rPr lang="ru-RU" dirty="0" err="1" smtClean="0">
                <a:solidFill>
                  <a:srgbClr val="002060"/>
                </a:solidFill>
              </a:rPr>
              <a:t>эбитий</a:t>
            </a:r>
            <a:r>
              <a:rPr lang="ru-RU" dirty="0" smtClean="0">
                <a:solidFill>
                  <a:srgbClr val="002060"/>
                </a:solidFill>
              </a:rPr>
              <a:t>?</a:t>
            </a:r>
          </a:p>
          <a:p>
            <a:pPr algn="just">
              <a:buNone/>
            </a:pPr>
            <a:endParaRPr lang="ru-RU" dirty="0" smtClean="0"/>
          </a:p>
          <a:p>
            <a:pPr algn="just"/>
            <a:r>
              <a:rPr lang="ru-RU" dirty="0" smtClean="0"/>
              <a:t> </a:t>
            </a:r>
            <a:r>
              <a:rPr lang="ru-RU" dirty="0" smtClean="0">
                <a:solidFill>
                  <a:srgbClr val="002060"/>
                </a:solidFill>
              </a:rPr>
              <a:t>Хо</a:t>
            </a:r>
            <a:r>
              <a:rPr lang="en-US" dirty="0" smtClean="0">
                <a:solidFill>
                  <a:srgbClr val="002060"/>
                </a:solidFill>
              </a:rPr>
              <a:t>h</a:t>
            </a:r>
            <a:r>
              <a:rPr lang="ru-RU" dirty="0" err="1" smtClean="0">
                <a:solidFill>
                  <a:srgbClr val="002060"/>
                </a:solidFill>
              </a:rPr>
              <a:t>уласпыт</a:t>
            </a:r>
            <a:r>
              <a:rPr lang="ru-RU" dirty="0" smtClean="0">
                <a:solidFill>
                  <a:srgbClr val="002060"/>
                </a:solidFill>
              </a:rPr>
              <a:t> </a:t>
            </a:r>
            <a:r>
              <a:rPr lang="ru-RU" dirty="0" err="1" smtClean="0">
                <a:solidFill>
                  <a:srgbClr val="002060"/>
                </a:solidFill>
              </a:rPr>
              <a:t>бутэй</a:t>
            </a:r>
            <a:r>
              <a:rPr lang="ru-RU" dirty="0" smtClean="0">
                <a:solidFill>
                  <a:srgbClr val="002060"/>
                </a:solidFill>
              </a:rPr>
              <a:t> дор5онноох </a:t>
            </a:r>
            <a:r>
              <a:rPr lang="ru-RU" dirty="0" err="1" smtClean="0">
                <a:solidFill>
                  <a:srgbClr val="002060"/>
                </a:solidFill>
              </a:rPr>
              <a:t>тыллары</a:t>
            </a:r>
            <a:r>
              <a:rPr lang="ru-RU" dirty="0" smtClean="0">
                <a:solidFill>
                  <a:srgbClr val="002060"/>
                </a:solidFill>
              </a:rPr>
              <a:t> аа5ын.</a:t>
            </a:r>
          </a:p>
          <a:p>
            <a:pPr algn="just">
              <a:buNone/>
            </a:pPr>
            <a:r>
              <a:rPr lang="ru-RU" sz="2800" dirty="0" smtClean="0">
                <a:solidFill>
                  <a:srgbClr val="FF0000"/>
                </a:solidFill>
              </a:rPr>
              <a:t>          </a:t>
            </a:r>
            <a:r>
              <a:rPr lang="ru-RU" sz="3600" dirty="0" smtClean="0">
                <a:solidFill>
                  <a:srgbClr val="FF0000"/>
                </a:solidFill>
              </a:rPr>
              <a:t>Ба .. ах     со .. ор     </a:t>
            </a:r>
            <a:r>
              <a:rPr lang="ru-RU" sz="3600" dirty="0" err="1" smtClean="0">
                <a:solidFill>
                  <a:srgbClr val="FF0000"/>
                </a:solidFill>
              </a:rPr>
              <a:t>му</a:t>
            </a:r>
            <a:r>
              <a:rPr lang="ru-RU" sz="3600" dirty="0" smtClean="0">
                <a:solidFill>
                  <a:srgbClr val="FF0000"/>
                </a:solidFill>
              </a:rPr>
              <a:t> .  . ах    </a:t>
            </a:r>
          </a:p>
          <a:p>
            <a:pPr algn="just">
              <a:buNone/>
            </a:pPr>
            <a:r>
              <a:rPr lang="ru-RU" sz="3600" dirty="0" smtClean="0">
                <a:solidFill>
                  <a:srgbClr val="FF0000"/>
                </a:solidFill>
              </a:rPr>
              <a:t>     </a:t>
            </a:r>
            <a:r>
              <a:rPr lang="ru-RU" sz="3600" dirty="0" smtClean="0">
                <a:solidFill>
                  <a:srgbClr val="FF0000"/>
                </a:solidFill>
              </a:rPr>
              <a:t>ха </a:t>
            </a:r>
            <a:r>
              <a:rPr lang="ru-RU" sz="3600" dirty="0" smtClean="0">
                <a:solidFill>
                  <a:srgbClr val="FF0000"/>
                </a:solidFill>
              </a:rPr>
              <a:t>. . </a:t>
            </a:r>
            <a:r>
              <a:rPr lang="ru-RU" sz="3600" dirty="0" err="1" smtClean="0">
                <a:solidFill>
                  <a:srgbClr val="FF0000"/>
                </a:solidFill>
              </a:rPr>
              <a:t>аан</a:t>
            </a:r>
            <a:r>
              <a:rPr lang="ru-RU" sz="3600" dirty="0" smtClean="0">
                <a:solidFill>
                  <a:srgbClr val="FF0000"/>
                </a:solidFill>
              </a:rPr>
              <a:t>      ха . . </a:t>
            </a:r>
            <a:r>
              <a:rPr lang="ru-RU" sz="3600" dirty="0" err="1" smtClean="0">
                <a:solidFill>
                  <a:srgbClr val="FF0000"/>
                </a:solidFill>
              </a:rPr>
              <a:t>ыыста</a:t>
            </a:r>
            <a:endParaRPr lang="ru-RU" sz="3600" dirty="0" smtClean="0">
              <a:solidFill>
                <a:srgbClr val="FF0000"/>
              </a:solidFill>
            </a:endParaRPr>
          </a:p>
          <a:p>
            <a:pPr algn="just">
              <a:buNone/>
            </a:pPr>
            <a:endParaRPr lang="ru-RU" sz="3600" dirty="0" smtClean="0"/>
          </a:p>
          <a:p>
            <a:endParaRPr lang="ru-RU" dirty="0"/>
          </a:p>
        </p:txBody>
      </p:sp>
      <p:pic>
        <p:nvPicPr>
          <p:cNvPr id="4" name="Picture 34" descr="книжка"/>
          <p:cNvPicPr>
            <a:picLocks noChangeAspect="1" noChangeArrowheads="1" noCrop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572132" y="4429132"/>
            <a:ext cx="2952750" cy="1728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Прямоугольник 4"/>
          <p:cNvSpPr/>
          <p:nvPr/>
        </p:nvSpPr>
        <p:spPr>
          <a:xfrm>
            <a:off x="1907704" y="3212976"/>
            <a:ext cx="61587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 smtClean="0">
                <a:solidFill>
                  <a:srgbClr val="00B0F0"/>
                </a:solidFill>
              </a:rPr>
              <a:t>Т Т</a:t>
            </a:r>
            <a:endParaRPr lang="ru-RU" sz="2800" dirty="0">
              <a:solidFill>
                <a:srgbClr val="00B0F0"/>
              </a:solidFill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3779912" y="3284984"/>
            <a:ext cx="61587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 smtClean="0">
                <a:solidFill>
                  <a:srgbClr val="00B0F0"/>
                </a:solidFill>
              </a:rPr>
              <a:t>Т Т</a:t>
            </a:r>
            <a:endParaRPr lang="ru-RU" sz="2800" dirty="0">
              <a:solidFill>
                <a:srgbClr val="00B0F0"/>
              </a:solidFill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5724128" y="3284984"/>
            <a:ext cx="98777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 smtClean="0">
                <a:solidFill>
                  <a:srgbClr val="00B0F0"/>
                </a:solidFill>
              </a:rPr>
              <a:t> ННЬ </a:t>
            </a:r>
            <a:endParaRPr lang="ru-RU" sz="2800" dirty="0">
              <a:solidFill>
                <a:srgbClr val="00B0F0"/>
              </a:solidFill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1475656" y="3933056"/>
            <a:ext cx="58541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 smtClean="0">
                <a:solidFill>
                  <a:srgbClr val="00B0F0"/>
                </a:solidFill>
              </a:rPr>
              <a:t>ЛЛ</a:t>
            </a:r>
            <a:endParaRPr lang="ru-RU" sz="2800" dirty="0">
              <a:solidFill>
                <a:srgbClr val="00B0F0"/>
              </a:solidFill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3635896" y="3933056"/>
            <a:ext cx="63030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 smtClean="0">
                <a:solidFill>
                  <a:srgbClr val="00B0F0"/>
                </a:solidFill>
              </a:rPr>
              <a:t>ПП</a:t>
            </a:r>
            <a:endParaRPr lang="ru-RU" sz="2800" dirty="0">
              <a:solidFill>
                <a:srgbClr val="00B0F0"/>
              </a:solidFill>
            </a:endParaRPr>
          </a:p>
        </p:txBody>
      </p:sp>
    </p:spTree>
  </p:cSld>
  <p:clrMapOvr>
    <a:masterClrMapping/>
  </p:clrMapOvr>
  <p:transition>
    <p:checke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 rot="20585960">
            <a:off x="519539" y="2053144"/>
            <a:ext cx="8229600" cy="3322689"/>
          </a:xfrm>
        </p:spPr>
        <p:txBody>
          <a:bodyPr>
            <a:normAutofit lnSpcReduction="10000"/>
          </a:bodyPr>
          <a:lstStyle/>
          <a:p>
            <a:pPr algn="ctr"/>
            <a:r>
              <a:rPr lang="ru-RU" sz="6000" dirty="0" err="1" smtClean="0">
                <a:ln w="1905"/>
                <a:solidFill>
                  <a:schemeClr val="accent5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Arial Black" pitchFamily="34" charset="0"/>
              </a:rPr>
              <a:t>Тердус</a:t>
            </a:r>
            <a:r>
              <a:rPr lang="ru-RU" sz="6000" dirty="0" smtClean="0">
                <a:ln w="1905"/>
                <a:solidFill>
                  <a:schemeClr val="accent5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Arial Black" pitchFamily="34" charset="0"/>
              </a:rPr>
              <a:t> </a:t>
            </a:r>
            <a:r>
              <a:rPr lang="ru-RU" sz="6000" dirty="0" err="1" smtClean="0">
                <a:ln w="1905"/>
                <a:solidFill>
                  <a:schemeClr val="accent5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Arial Black" pitchFamily="34" charset="0"/>
              </a:rPr>
              <a:t>судаарыстыба</a:t>
            </a:r>
            <a:r>
              <a:rPr lang="ru-RU" sz="6000" b="1" dirty="0" smtClean="0">
                <a:ln w="1905"/>
                <a:solidFill>
                  <a:schemeClr val="accent5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Arial Black" pitchFamily="34" charset="0"/>
              </a:rPr>
              <a:t>:</a:t>
            </a:r>
            <a:endParaRPr lang="ru-RU" sz="4400" b="1" dirty="0" smtClean="0">
              <a:ln w="1905"/>
              <a:solidFill>
                <a:schemeClr val="accent5"/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Arial Black" pitchFamily="34" charset="0"/>
            </a:endParaRPr>
          </a:p>
          <a:p>
            <a:pPr algn="ctr">
              <a:buNone/>
            </a:pPr>
            <a:r>
              <a:rPr lang="ru-RU" sz="8000" dirty="0" smtClean="0">
                <a:latin typeface="Arial Black" pitchFamily="34" charset="0"/>
              </a:rPr>
              <a:t>    </a:t>
            </a:r>
            <a:r>
              <a:rPr lang="ru-RU" sz="6000" dirty="0" smtClean="0">
                <a:solidFill>
                  <a:srgbClr val="FF0000"/>
                </a:solidFill>
                <a:latin typeface="Arial Black" pitchFamily="34" charset="0"/>
              </a:rPr>
              <a:t> </a:t>
            </a:r>
            <a:r>
              <a:rPr lang="ru-RU" sz="6000" dirty="0" err="1" smtClean="0">
                <a:solidFill>
                  <a:srgbClr val="FF0000"/>
                </a:solidFill>
                <a:latin typeface="Arial Black" pitchFamily="34" charset="0"/>
              </a:rPr>
              <a:t>Бэлиэлэр</a:t>
            </a:r>
            <a:endParaRPr lang="ru-RU" sz="6000" dirty="0" smtClean="0">
              <a:solidFill>
                <a:srgbClr val="FF0000"/>
              </a:solidFill>
              <a:latin typeface="Arial Black" pitchFamily="34" charset="0"/>
            </a:endParaRPr>
          </a:p>
          <a:p>
            <a:endParaRPr lang="ru-RU" dirty="0"/>
          </a:p>
        </p:txBody>
      </p:sp>
      <p:pic>
        <p:nvPicPr>
          <p:cNvPr id="1026" name="Picture 2" descr="C:\Documents and Settings\Admin\Мои документы\ФЭН\Картинки\Картинки\319272.gif"/>
          <p:cNvPicPr>
            <a:picLocks noChangeAspect="1" noChangeArrowheads="1" noCrop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214290"/>
            <a:ext cx="2324095" cy="3059937"/>
          </a:xfrm>
          <a:prstGeom prst="rect">
            <a:avLst/>
          </a:prstGeom>
          <a:noFill/>
        </p:spPr>
      </p:pic>
      <p:pic>
        <p:nvPicPr>
          <p:cNvPr id="6" name="Picture 5"/>
          <p:cNvPicPr>
            <a:picLocks noChangeAspect="1" noChangeArrowheads="1" noCrop="1"/>
          </p:cNvPicPr>
          <p:nvPr/>
        </p:nvPicPr>
        <p:blipFill>
          <a:blip r:embed="rId3" cstate="print"/>
          <a:srcRect/>
          <a:stretch>
            <a:fillRect/>
          </a:stretch>
        </p:blipFill>
        <p:spPr>
          <a:xfrm rot="1390407">
            <a:off x="472091" y="5119803"/>
            <a:ext cx="1213962" cy="1196110"/>
          </a:xfrm>
          <a:prstGeom prst="rect">
            <a:avLst/>
          </a:prstGeom>
          <a:noFill/>
        </p:spPr>
      </p:pic>
      <p:pic>
        <p:nvPicPr>
          <p:cNvPr id="7" name="Picture 5"/>
          <p:cNvPicPr>
            <a:picLocks noChangeAspect="1" noChangeArrowheads="1" noCrop="1"/>
          </p:cNvPicPr>
          <p:nvPr/>
        </p:nvPicPr>
        <p:blipFill>
          <a:blip r:embed="rId3" cstate="print"/>
          <a:srcRect/>
          <a:stretch>
            <a:fillRect/>
          </a:stretch>
        </p:blipFill>
        <p:spPr>
          <a:xfrm rot="20731037">
            <a:off x="7202608" y="4847679"/>
            <a:ext cx="1213962" cy="1196110"/>
          </a:xfrm>
          <a:prstGeom prst="rect">
            <a:avLst/>
          </a:prstGeom>
          <a:noFill/>
        </p:spPr>
      </p:pic>
      <p:pic>
        <p:nvPicPr>
          <p:cNvPr id="8" name="Picture 5"/>
          <p:cNvPicPr>
            <a:picLocks noChangeAspect="1" noChangeArrowheads="1" noCrop="1"/>
          </p:cNvPicPr>
          <p:nvPr/>
        </p:nvPicPr>
        <p:blipFill>
          <a:blip r:embed="rId3" cstate="print"/>
          <a:srcRect/>
          <a:stretch>
            <a:fillRect/>
          </a:stretch>
        </p:blipFill>
        <p:spPr>
          <a:xfrm rot="1390407">
            <a:off x="6472883" y="476332"/>
            <a:ext cx="1213962" cy="1196110"/>
          </a:xfrm>
          <a:prstGeom prst="rect">
            <a:avLst/>
          </a:prstGeom>
          <a:noFill/>
        </p:spPr>
      </p:pic>
      <p:pic>
        <p:nvPicPr>
          <p:cNvPr id="9" name="Picture 5"/>
          <p:cNvPicPr>
            <a:picLocks noChangeAspect="1" noChangeArrowheads="1" noCrop="1"/>
          </p:cNvPicPr>
          <p:nvPr/>
        </p:nvPicPr>
        <p:blipFill>
          <a:blip r:embed="rId3" cstate="print"/>
          <a:srcRect/>
          <a:stretch>
            <a:fillRect/>
          </a:stretch>
        </p:blipFill>
        <p:spPr>
          <a:xfrm rot="1390407">
            <a:off x="2758108" y="404893"/>
            <a:ext cx="1213962" cy="1196110"/>
          </a:xfrm>
          <a:prstGeom prst="rect">
            <a:avLst/>
          </a:prstGeom>
          <a:noFill/>
        </p:spPr>
      </p:pic>
      <p:pic>
        <p:nvPicPr>
          <p:cNvPr id="10" name="Picture 5"/>
          <p:cNvPicPr>
            <a:picLocks noChangeAspect="1" noChangeArrowheads="1" noCrop="1"/>
          </p:cNvPicPr>
          <p:nvPr/>
        </p:nvPicPr>
        <p:blipFill>
          <a:blip r:embed="rId3" cstate="print"/>
          <a:srcRect/>
          <a:stretch>
            <a:fillRect/>
          </a:stretch>
        </p:blipFill>
        <p:spPr>
          <a:xfrm rot="1390407">
            <a:off x="4401181" y="5619868"/>
            <a:ext cx="1213962" cy="119611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7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2" dur="8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3" dur="8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8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57200" y="642918"/>
            <a:ext cx="8229600" cy="5483245"/>
          </a:xfrm>
        </p:spPr>
        <p:txBody>
          <a:bodyPr>
            <a:normAutofit/>
          </a:bodyPr>
          <a:lstStyle/>
          <a:p>
            <a:r>
              <a:rPr lang="ru-RU" sz="3600" dirty="0" err="1" smtClean="0">
                <a:solidFill>
                  <a:srgbClr val="00B0F0"/>
                </a:solidFill>
              </a:rPr>
              <a:t>Тылларга</a:t>
            </a:r>
            <a:r>
              <a:rPr lang="ru-RU" sz="3600" dirty="0" smtClean="0">
                <a:solidFill>
                  <a:srgbClr val="00B0F0"/>
                </a:solidFill>
              </a:rPr>
              <a:t> </a:t>
            </a:r>
            <a:r>
              <a:rPr lang="ru-RU" sz="3600" dirty="0" err="1" smtClean="0">
                <a:solidFill>
                  <a:srgbClr val="00B0F0"/>
                </a:solidFill>
              </a:rPr>
              <a:t>септеех</a:t>
            </a:r>
            <a:r>
              <a:rPr lang="ru-RU" sz="3600" dirty="0" smtClean="0">
                <a:solidFill>
                  <a:srgbClr val="00B0F0"/>
                </a:solidFill>
              </a:rPr>
              <a:t> </a:t>
            </a:r>
            <a:r>
              <a:rPr lang="ru-RU" sz="3600" dirty="0" err="1" smtClean="0">
                <a:solidFill>
                  <a:srgbClr val="00B0F0"/>
                </a:solidFill>
              </a:rPr>
              <a:t>бэлиэлэри</a:t>
            </a:r>
            <a:r>
              <a:rPr lang="ru-RU" sz="3600" dirty="0" smtClean="0">
                <a:solidFill>
                  <a:srgbClr val="00B0F0"/>
                </a:solidFill>
              </a:rPr>
              <a:t> </a:t>
            </a:r>
            <a:r>
              <a:rPr lang="ru-RU" sz="3600" dirty="0" err="1" smtClean="0">
                <a:solidFill>
                  <a:srgbClr val="00B0F0"/>
                </a:solidFill>
              </a:rPr>
              <a:t>туруорун</a:t>
            </a:r>
            <a:r>
              <a:rPr lang="ru-RU" sz="3600" dirty="0" smtClean="0">
                <a:solidFill>
                  <a:srgbClr val="00B0F0"/>
                </a:solidFill>
              </a:rPr>
              <a:t>.</a:t>
            </a:r>
          </a:p>
          <a:p>
            <a:endParaRPr lang="ru-RU" sz="3600" dirty="0" smtClean="0">
              <a:solidFill>
                <a:srgbClr val="00B0F0"/>
              </a:solidFill>
            </a:endParaRPr>
          </a:p>
          <a:p>
            <a:pPr>
              <a:buNone/>
            </a:pPr>
            <a:r>
              <a:rPr lang="ru-RU" sz="3600" dirty="0" smtClean="0"/>
              <a:t>   </a:t>
            </a:r>
            <a:r>
              <a:rPr lang="ru-RU" sz="3600" dirty="0" smtClean="0">
                <a:solidFill>
                  <a:srgbClr val="FF0000"/>
                </a:solidFill>
              </a:rPr>
              <a:t>ДЕЛ . ФИН      КАРУСЕЛ .      ПОД . ЕЗД       </a:t>
            </a:r>
          </a:p>
          <a:p>
            <a:pPr>
              <a:buNone/>
            </a:pPr>
            <a:r>
              <a:rPr lang="ru-RU" sz="3600" dirty="0" smtClean="0">
                <a:solidFill>
                  <a:srgbClr val="FF0000"/>
                </a:solidFill>
              </a:rPr>
              <a:t>                            АЛ . БОМ </a:t>
            </a:r>
            <a:endParaRPr lang="ru-RU" sz="3600" dirty="0">
              <a:solidFill>
                <a:srgbClr val="FF0000"/>
              </a:solidFill>
            </a:endParaRPr>
          </a:p>
        </p:txBody>
      </p:sp>
      <p:pic>
        <p:nvPicPr>
          <p:cNvPr id="3074" name="Picture 2" descr="C:\Documents and Settings\Admin\Мои документы\ФЭН\Картинки\Картинки\Разное\DOL.gif"/>
          <p:cNvPicPr>
            <a:picLocks noChangeAspect="1" noChangeArrowheads="1" noCrop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00760" y="4000504"/>
            <a:ext cx="2133600" cy="2381250"/>
          </a:xfrm>
          <a:prstGeom prst="rect">
            <a:avLst/>
          </a:prstGeom>
          <a:noFill/>
        </p:spPr>
      </p:pic>
      <p:pic>
        <p:nvPicPr>
          <p:cNvPr id="3075" name="Picture 3" descr="C:\Documents and Settings\Admin\Мои документы\ФЭН\Картинки\Картинки\Разное\B96A0D.gif"/>
          <p:cNvPicPr>
            <a:picLocks noChangeAspect="1" noChangeArrowheads="1" noCrop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0034" y="4000504"/>
            <a:ext cx="2352675" cy="2105025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1571604" y="2000240"/>
            <a:ext cx="4026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 smtClean="0">
                <a:solidFill>
                  <a:srgbClr val="7030A0"/>
                </a:solidFill>
              </a:rPr>
              <a:t>Ь</a:t>
            </a:r>
            <a:endParaRPr lang="ru-RU" sz="3200" dirty="0">
              <a:solidFill>
                <a:srgbClr val="7030A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211960" y="2636912"/>
            <a:ext cx="4026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 smtClean="0">
                <a:solidFill>
                  <a:srgbClr val="7030A0"/>
                </a:solidFill>
              </a:rPr>
              <a:t>Ь</a:t>
            </a:r>
            <a:endParaRPr lang="ru-RU" sz="3200" dirty="0">
              <a:solidFill>
                <a:srgbClr val="7030A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092280" y="1988840"/>
            <a:ext cx="4363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 smtClean="0">
                <a:solidFill>
                  <a:srgbClr val="7030A0"/>
                </a:solidFill>
              </a:rPr>
              <a:t>Ъ</a:t>
            </a:r>
            <a:endParaRPr lang="ru-RU" sz="3200" dirty="0">
              <a:solidFill>
                <a:srgbClr val="7030A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292080" y="1988840"/>
            <a:ext cx="4026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 smtClean="0">
                <a:solidFill>
                  <a:srgbClr val="7030A0"/>
                </a:solidFill>
              </a:rPr>
              <a:t>Ь</a:t>
            </a:r>
            <a:endParaRPr lang="ru-RU" sz="3200" dirty="0">
              <a:solidFill>
                <a:srgbClr val="7030A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4" presetClass="entr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54" presetClass="entr" presetSubtype="0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4" presetClass="entr" presetSubtype="0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User\Desktop\Букубаар баьыыба - 1кл- 2021 г\тас5_004.jpeg"/>
          <p:cNvPicPr>
            <a:picLocks noChangeAspect="1" noChangeArrowheads="1"/>
          </p:cNvPicPr>
          <p:nvPr/>
        </p:nvPicPr>
        <p:blipFill>
          <a:blip r:embed="rId2" cstate="print">
            <a:lum bright="-20000" contrast="10000"/>
          </a:blip>
          <a:srcRect l="12278" t="34896" r="12693" b="21235"/>
          <a:stretch>
            <a:fillRect/>
          </a:stretch>
        </p:blipFill>
        <p:spPr bwMode="auto">
          <a:xfrm>
            <a:off x="1187624" y="260648"/>
            <a:ext cx="7200800" cy="576064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86049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User\Desktop\Букубаар баьыыба - 1кл- 2021 г\тас6_005.jpeg"/>
          <p:cNvPicPr>
            <a:picLocks noChangeAspect="1" noChangeArrowheads="1"/>
          </p:cNvPicPr>
          <p:nvPr/>
        </p:nvPicPr>
        <p:blipFill>
          <a:blip r:embed="rId2" cstate="print">
            <a:lum bright="-20000" contrast="20000"/>
          </a:blip>
          <a:srcRect l="7040" t="25161" r="17274" b="20810"/>
          <a:stretch>
            <a:fillRect/>
          </a:stretch>
        </p:blipFill>
        <p:spPr bwMode="auto">
          <a:xfrm>
            <a:off x="1475656" y="188640"/>
            <a:ext cx="6192688" cy="604867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3865551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User\Desktop\Букубаар баьыыба - 1кл- 2021 г\тас7_006.jpeg"/>
          <p:cNvPicPr>
            <a:picLocks noChangeAspect="1" noChangeArrowheads="1"/>
          </p:cNvPicPr>
          <p:nvPr/>
        </p:nvPicPr>
        <p:blipFill>
          <a:blip r:embed="rId2" cstate="print">
            <a:lum bright="-20000" contrast="20000"/>
          </a:blip>
          <a:srcRect l="8317" t="21710" r="15637" b="27053"/>
          <a:stretch>
            <a:fillRect/>
          </a:stretch>
        </p:blipFill>
        <p:spPr bwMode="auto">
          <a:xfrm>
            <a:off x="1691680" y="332656"/>
            <a:ext cx="6552728" cy="604079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2275992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Миша\Documents\Scanned Documents\Рисунок.jpg"/>
          <p:cNvPicPr>
            <a:picLocks noChangeAspect="1" noChangeArrowheads="1"/>
          </p:cNvPicPr>
          <p:nvPr/>
        </p:nvPicPr>
        <p:blipFill rotWithShape="1">
          <a:blip r:embed="rId2" cstate="print">
            <a:lum bright="-30000" contrast="30000"/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4246" t="24657" r="51174" b="26028"/>
          <a:stretch/>
        </p:blipFill>
        <p:spPr bwMode="auto">
          <a:xfrm rot="5400000">
            <a:off x="124984" y="946530"/>
            <a:ext cx="4250561" cy="364333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C:\Users\Миша\Documents\Scanned Documents\Рисунок.jpg"/>
          <p:cNvPicPr>
            <a:picLocks noChangeAspect="1" noChangeArrowheads="1"/>
          </p:cNvPicPr>
          <p:nvPr/>
        </p:nvPicPr>
        <p:blipFill rotWithShape="1">
          <a:blip r:embed="rId2" cstate="print">
            <a:lum bright="-30000" contrast="30000"/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48825" t="8219" r="2538" b="4110"/>
          <a:stretch/>
        </p:blipFill>
        <p:spPr bwMode="auto">
          <a:xfrm rot="5400000">
            <a:off x="4500561" y="500043"/>
            <a:ext cx="4143405" cy="457203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Documents and Settings\Admin\Рабочий стол\ФЭН\цветы\dividers_111.gif"/>
          <p:cNvPicPr>
            <a:picLocks noChangeAspect="1" noChangeArrowheads="1" noCrop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28662" y="5857892"/>
            <a:ext cx="3810000" cy="476250"/>
          </a:xfrm>
          <a:prstGeom prst="rect">
            <a:avLst/>
          </a:prstGeom>
          <a:noFill/>
        </p:spPr>
      </p:pic>
      <p:pic>
        <p:nvPicPr>
          <p:cNvPr id="2051" name="Picture 3" descr="C:\Documents and Settings\Admin\Рабочий стол\ФЭН\цветы\dividers_111.gif"/>
          <p:cNvPicPr>
            <a:picLocks noChangeAspect="1" noChangeArrowheads="1" noCrop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14876" y="5857892"/>
            <a:ext cx="3810000" cy="476250"/>
          </a:xfrm>
          <a:prstGeom prst="rect">
            <a:avLst/>
          </a:prstGeom>
          <a:noFill/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 cstate="print">
            <a:lum bright="-10000"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21128126">
            <a:off x="541168" y="675733"/>
            <a:ext cx="882705" cy="113681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319523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User\Desktop\Букубаар баьыыба - 1кл- 2021 г\тас10_008.jpeg"/>
          <p:cNvPicPr>
            <a:picLocks noChangeAspect="1" noChangeArrowheads="1"/>
          </p:cNvPicPr>
          <p:nvPr/>
        </p:nvPicPr>
        <p:blipFill>
          <a:blip r:embed="rId2" cstate="print">
            <a:lum bright="-20000" contrast="20000"/>
          </a:blip>
          <a:srcRect t="6526" r="10712" b="7335"/>
          <a:stretch>
            <a:fillRect/>
          </a:stretch>
        </p:blipFill>
        <p:spPr bwMode="auto">
          <a:xfrm>
            <a:off x="539552" y="620688"/>
            <a:ext cx="3600400" cy="4752528"/>
          </a:xfrm>
          <a:prstGeom prst="rect">
            <a:avLst/>
          </a:prstGeom>
          <a:noFill/>
        </p:spPr>
      </p:pic>
      <p:pic>
        <p:nvPicPr>
          <p:cNvPr id="5123" name="Picture 3" descr="C:\Users\User\Desktop\Букубаар баьыыба - 1кл- 2021 г\тас10_009.jpeg"/>
          <p:cNvPicPr>
            <a:picLocks noChangeAspect="1" noChangeArrowheads="1"/>
          </p:cNvPicPr>
          <p:nvPr/>
        </p:nvPicPr>
        <p:blipFill>
          <a:blip r:embed="rId3" cstate="print"/>
          <a:srcRect l="7003" t="6398" r="1954" b="6589"/>
          <a:stretch>
            <a:fillRect/>
          </a:stretch>
        </p:blipFill>
        <p:spPr bwMode="auto">
          <a:xfrm>
            <a:off x="5004048" y="620688"/>
            <a:ext cx="3634286" cy="475252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323528" y="260648"/>
            <a:ext cx="8352928" cy="280076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ru-RU" sz="8800" b="1" dirty="0" smtClean="0">
                <a:ln w="11430"/>
                <a:solidFill>
                  <a:srgbClr val="FF00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Monotype Corsiva" pitchFamily="66" charset="0"/>
                <a:cs typeface="Iskoola Pota" pitchFamily="34" charset="0"/>
              </a:rPr>
              <a:t>«</a:t>
            </a:r>
            <a:r>
              <a:rPr lang="ru-RU" sz="8800" b="1" dirty="0" err="1" smtClean="0">
                <a:ln w="11430"/>
                <a:solidFill>
                  <a:srgbClr val="FF00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Monotype Corsiva" pitchFamily="66" charset="0"/>
                <a:cs typeface="Iskoola Pota" pitchFamily="34" charset="0"/>
              </a:rPr>
              <a:t>Бастын</a:t>
            </a:r>
            <a:r>
              <a:rPr lang="ru-RU" sz="8800" b="1" dirty="0" smtClean="0">
                <a:ln w="11430"/>
                <a:solidFill>
                  <a:srgbClr val="FF00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Monotype Corsiva" pitchFamily="66" charset="0"/>
                <a:cs typeface="Iskoola Pota" pitchFamily="34" charset="0"/>
              </a:rPr>
              <a:t> аа5ааччы»</a:t>
            </a:r>
            <a:endParaRPr lang="ru-RU" sz="11500" b="1" cap="none" spc="0" dirty="0">
              <a:ln w="11430"/>
              <a:solidFill>
                <a:srgbClr val="FF0000"/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latin typeface="Monotype Corsiva" pitchFamily="66" charset="0"/>
              <a:cs typeface="Iskoola Pota" pitchFamily="34" charset="0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>
            <a:lum bright="20000" contrast="20000"/>
          </a:blip>
          <a:srcRect l="20860" t="20844" r="25806" b="23486"/>
          <a:stretch>
            <a:fillRect/>
          </a:stretch>
        </p:blipFill>
        <p:spPr bwMode="auto">
          <a:xfrm>
            <a:off x="2411760" y="2996952"/>
            <a:ext cx="4392488" cy="34006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" name="Picture 3" descr="C:\Users\User\Pictures\Рисунок1.jpg"/>
          <p:cNvPicPr>
            <a:picLocks noChangeAspect="1" noChangeArrowheads="1"/>
          </p:cNvPicPr>
          <p:nvPr/>
        </p:nvPicPr>
        <p:blipFill>
          <a:blip r:embed="rId3" cstate="print"/>
          <a:srcRect l="4740" t="54980" r="70614" b="5839"/>
          <a:stretch>
            <a:fillRect/>
          </a:stretch>
        </p:blipFill>
        <p:spPr bwMode="auto">
          <a:xfrm>
            <a:off x="251519" y="548680"/>
            <a:ext cx="1087089" cy="1296144"/>
          </a:xfrm>
          <a:prstGeom prst="rect">
            <a:avLst/>
          </a:prstGeom>
          <a:noFill/>
        </p:spPr>
      </p:pic>
      <p:pic>
        <p:nvPicPr>
          <p:cNvPr id="11" name="Picture 3" descr="C:\Users\User\Pictures\Рисунок1.jpg"/>
          <p:cNvPicPr>
            <a:picLocks noChangeAspect="1" noChangeArrowheads="1"/>
          </p:cNvPicPr>
          <p:nvPr/>
        </p:nvPicPr>
        <p:blipFill>
          <a:blip r:embed="rId3" cstate="print"/>
          <a:srcRect l="70147" t="56244" r="5207" b="8367"/>
          <a:stretch>
            <a:fillRect/>
          </a:stretch>
        </p:blipFill>
        <p:spPr bwMode="auto">
          <a:xfrm>
            <a:off x="539552" y="2996952"/>
            <a:ext cx="1224136" cy="1318301"/>
          </a:xfrm>
          <a:prstGeom prst="rect">
            <a:avLst/>
          </a:prstGeom>
          <a:noFill/>
        </p:spPr>
      </p:pic>
      <p:pic>
        <p:nvPicPr>
          <p:cNvPr id="12" name="Picture 4" descr="http://img1.liveinternet.ru/images/attach/c/3/77/769/77769597_large_3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rot="21289189">
            <a:off x="305060" y="4922722"/>
            <a:ext cx="1242662" cy="12421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330" descr="C:\Users\Helen\Desktop\схемы\буквы\0_4af55_baaed1b8_L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 rot="800150">
            <a:off x="7238956" y="407323"/>
            <a:ext cx="1440160" cy="1440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2" descr="C:\Users\Helen\Desktop\схемы\аним цифры буквы\956835024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308304" y="2924944"/>
            <a:ext cx="1368152" cy="13681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Picture 7" descr="D:\клипарты\цифры буквы\alf159\Э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812360" y="5085184"/>
            <a:ext cx="1080120" cy="11556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Picture 13"/>
          <p:cNvPicPr>
            <a:picLocks noChangeAspect="1" noChangeArrowheads="1" noCrop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331640" y="692696"/>
            <a:ext cx="1079500" cy="1079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" name="Picture 13"/>
          <p:cNvPicPr>
            <a:picLocks noChangeAspect="1" noChangeArrowheads="1" noCrop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444208" y="908720"/>
            <a:ext cx="1079500" cy="1079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899592" y="476672"/>
            <a:ext cx="7200800" cy="280076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ru-RU" sz="8800" b="1" dirty="0" smtClean="0">
                <a:ln w="11430"/>
                <a:solidFill>
                  <a:srgbClr val="7030A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Monotype Corsiva" pitchFamily="66" charset="0"/>
                <a:cs typeface="Iskoola Pota" pitchFamily="34" charset="0"/>
              </a:rPr>
              <a:t>«</a:t>
            </a:r>
            <a:r>
              <a:rPr lang="ru-RU" sz="8800" b="1" dirty="0" err="1" smtClean="0">
                <a:ln w="11430"/>
                <a:solidFill>
                  <a:srgbClr val="7030A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Monotype Corsiva" pitchFamily="66" charset="0"/>
                <a:cs typeface="Iskoola Pota" pitchFamily="34" charset="0"/>
              </a:rPr>
              <a:t>Бастын</a:t>
            </a:r>
            <a:r>
              <a:rPr lang="ru-RU" sz="8800" b="1" dirty="0" smtClean="0">
                <a:ln w="11430"/>
                <a:solidFill>
                  <a:srgbClr val="7030A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Monotype Corsiva" pitchFamily="66" charset="0"/>
                <a:cs typeface="Iskoola Pota" pitchFamily="34" charset="0"/>
              </a:rPr>
              <a:t> </a:t>
            </a:r>
            <a:r>
              <a:rPr lang="ru-RU" sz="8800" b="1" dirty="0" err="1" smtClean="0">
                <a:ln w="11430"/>
                <a:solidFill>
                  <a:srgbClr val="7030A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Monotype Corsiva" pitchFamily="66" charset="0"/>
                <a:cs typeface="Iskoola Pota" pitchFamily="34" charset="0"/>
              </a:rPr>
              <a:t>буочар</a:t>
            </a:r>
            <a:r>
              <a:rPr lang="ru-RU" sz="8800" b="1" dirty="0" smtClean="0">
                <a:ln w="11430"/>
                <a:solidFill>
                  <a:srgbClr val="7030A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Monotype Corsiva" pitchFamily="66" charset="0"/>
                <a:cs typeface="Iskoola Pota" pitchFamily="34" charset="0"/>
              </a:rPr>
              <a:t>»</a:t>
            </a:r>
            <a:endParaRPr lang="ru-RU" sz="11500" b="1" cap="none" spc="0" dirty="0">
              <a:ln w="11430"/>
              <a:solidFill>
                <a:srgbClr val="7030A0"/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latin typeface="Monotype Corsiva" pitchFamily="66" charset="0"/>
              <a:cs typeface="Iskoola Pota" pitchFamily="34" charset="0"/>
            </a:endParaRPr>
          </a:p>
        </p:txBody>
      </p:sp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2" cstate="print">
            <a:lum bright="-10000" contrast="-20000"/>
          </a:blip>
          <a:srcRect l="13149" t="12012" r="16180" b="23123"/>
          <a:stretch>
            <a:fillRect/>
          </a:stretch>
        </p:blipFill>
        <p:spPr bwMode="auto">
          <a:xfrm rot="20855970">
            <a:off x="926737" y="3612053"/>
            <a:ext cx="1974189" cy="24792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" name="Picture 12" descr="FEAC38F8"/>
          <p:cNvPicPr>
            <a:picLocks noChangeAspect="1" noChangeArrowheads="1"/>
          </p:cNvPicPr>
          <p:nvPr/>
        </p:nvPicPr>
        <p:blipFill>
          <a:blip r:embed="rId3" cstate="print">
            <a:lum contrast="24000"/>
          </a:blip>
          <a:srcRect l="6479" t="72220" r="47560" b="3331"/>
          <a:stretch>
            <a:fillRect/>
          </a:stretch>
        </p:blipFill>
        <p:spPr bwMode="auto">
          <a:xfrm>
            <a:off x="3563888" y="4437112"/>
            <a:ext cx="2520033" cy="110462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Picture 7" descr="5"/>
          <p:cNvPicPr>
            <a:picLocks noChangeAspect="1" noChangeArrowheads="1" noCrop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588224" y="2996952"/>
            <a:ext cx="1782745" cy="30776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5"/>
          <p:cNvPicPr>
            <a:picLocks noChangeAspect="1" noChangeArrowheads="1" noCrop="1"/>
          </p:cNvPicPr>
          <p:nvPr/>
        </p:nvPicPr>
        <p:blipFill>
          <a:blip r:embed="rId5" cstate="print"/>
          <a:srcRect/>
          <a:stretch>
            <a:fillRect/>
          </a:stretch>
        </p:blipFill>
        <p:spPr>
          <a:xfrm rot="20896397">
            <a:off x="518379" y="817797"/>
            <a:ext cx="1369625" cy="1349484"/>
          </a:xfrm>
          <a:prstGeom prst="rect">
            <a:avLst/>
          </a:prstGeom>
          <a:noFill/>
        </p:spPr>
      </p:pic>
      <p:pic>
        <p:nvPicPr>
          <p:cNvPr id="12" name="Picture 5"/>
          <p:cNvPicPr>
            <a:picLocks noChangeAspect="1" noChangeArrowheads="1" noCrop="1"/>
          </p:cNvPicPr>
          <p:nvPr/>
        </p:nvPicPr>
        <p:blipFill>
          <a:blip r:embed="rId5" cstate="print"/>
          <a:srcRect/>
          <a:stretch>
            <a:fillRect/>
          </a:stretch>
        </p:blipFill>
        <p:spPr>
          <a:xfrm rot="1078405">
            <a:off x="7123054" y="799077"/>
            <a:ext cx="1369625" cy="134948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781" y="116632"/>
            <a:ext cx="5930496" cy="54081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310283" y="5843601"/>
            <a:ext cx="13153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b="1" dirty="0" smtClean="0"/>
              <a:t>1917с</a:t>
            </a:r>
            <a:endParaRPr lang="ru-RU" sz="3600" b="1" dirty="0"/>
          </a:p>
        </p:txBody>
      </p:sp>
    </p:spTree>
    <p:extLst>
      <p:ext uri="{BB962C8B-B14F-4D97-AF65-F5344CB8AC3E}">
        <p14:creationId xmlns="" xmlns:p14="http://schemas.microsoft.com/office/powerpoint/2010/main" val="3138494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 cstate="print">
            <a:lum bright="20000" contrast="10000"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2514600" y="914400"/>
            <a:ext cx="5562599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ru-RU" sz="6600" b="1" dirty="0" err="1" smtClean="0">
                <a:ln w="11430"/>
                <a:solidFill>
                  <a:srgbClr val="FF00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Monotype Corsiva" pitchFamily="66" charset="0"/>
                <a:cs typeface="Iskoola Pota" pitchFamily="34" charset="0"/>
              </a:rPr>
              <a:t>Туо</a:t>
            </a:r>
            <a:r>
              <a:rPr lang="en-US" sz="6600" b="1" dirty="0" smtClean="0">
                <a:ln w="11430"/>
                <a:solidFill>
                  <a:srgbClr val="FF00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Monotype Corsiva" pitchFamily="66" charset="0"/>
                <a:cs typeface="Iskoola Pota" pitchFamily="34" charset="0"/>
              </a:rPr>
              <a:t>h</a:t>
            </a:r>
            <a:r>
              <a:rPr lang="ru-RU" sz="6600" b="1" dirty="0" smtClean="0">
                <a:ln w="11430"/>
                <a:solidFill>
                  <a:srgbClr val="FF00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Monotype Corsiva" pitchFamily="66" charset="0"/>
                <a:cs typeface="Iskoola Pota" pitchFamily="34" charset="0"/>
              </a:rPr>
              <a:t>у </a:t>
            </a:r>
            <a:r>
              <a:rPr lang="ru-RU" sz="6600" b="1" dirty="0" err="1" smtClean="0">
                <a:ln w="11430"/>
                <a:solidFill>
                  <a:srgbClr val="FF00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Monotype Corsiva" pitchFamily="66" charset="0"/>
                <a:cs typeface="Iskoola Pota" pitchFamily="34" charset="0"/>
              </a:rPr>
              <a:t>сурук</a:t>
            </a:r>
            <a:endParaRPr lang="ru-RU" sz="8000" b="1" cap="none" spc="0" dirty="0">
              <a:ln w="11430"/>
              <a:solidFill>
                <a:srgbClr val="FF0000"/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latin typeface="Monotype Corsiva" pitchFamily="66" charset="0"/>
              <a:cs typeface="Iskoola Pota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19400" y="2133600"/>
            <a:ext cx="4953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 err="1" smtClean="0">
                <a:solidFill>
                  <a:srgbClr val="0070C0"/>
                </a:solidFill>
                <a:latin typeface="Monotype Corsiva" pitchFamily="66" charset="0"/>
              </a:rPr>
              <a:t>бэриллэр</a:t>
            </a:r>
            <a:endParaRPr lang="ru-RU" sz="2400" b="1" dirty="0" smtClean="0">
              <a:solidFill>
                <a:srgbClr val="0070C0"/>
              </a:solidFill>
              <a:latin typeface="Monotype Corsiva" pitchFamily="66" charset="0"/>
            </a:endParaRPr>
          </a:p>
          <a:p>
            <a:pPr algn="ctr"/>
            <a:r>
              <a:rPr lang="ru-RU" sz="2400" b="1" dirty="0" err="1" smtClean="0">
                <a:solidFill>
                  <a:srgbClr val="0070C0"/>
                </a:solidFill>
                <a:latin typeface="Monotype Corsiva" pitchFamily="66" charset="0"/>
              </a:rPr>
              <a:t>Модут</a:t>
            </a:r>
            <a:r>
              <a:rPr lang="ru-RU" sz="2400" b="1" dirty="0" smtClean="0">
                <a:solidFill>
                  <a:srgbClr val="0070C0"/>
                </a:solidFill>
                <a:latin typeface="Monotype Corsiva" pitchFamily="66" charset="0"/>
              </a:rPr>
              <a:t> </a:t>
            </a:r>
            <a:r>
              <a:rPr lang="ru-RU" sz="2400" b="1" dirty="0" err="1" smtClean="0">
                <a:solidFill>
                  <a:srgbClr val="0070C0"/>
                </a:solidFill>
                <a:latin typeface="Monotype Corsiva" pitchFamily="66" charset="0"/>
              </a:rPr>
              <a:t>орто</a:t>
            </a:r>
            <a:r>
              <a:rPr lang="ru-RU" sz="2400" b="1" dirty="0" smtClean="0">
                <a:solidFill>
                  <a:srgbClr val="0070C0"/>
                </a:solidFill>
                <a:latin typeface="Monotype Corsiva" pitchFamily="66" charset="0"/>
              </a:rPr>
              <a:t> </a:t>
            </a:r>
            <a:r>
              <a:rPr lang="ru-RU" sz="2400" b="1" dirty="0" err="1" smtClean="0">
                <a:solidFill>
                  <a:srgbClr val="0070C0"/>
                </a:solidFill>
                <a:latin typeface="Monotype Corsiva" pitchFamily="66" charset="0"/>
              </a:rPr>
              <a:t>оскуолатын</a:t>
            </a:r>
            <a:r>
              <a:rPr lang="ru-RU" sz="2400" b="1" dirty="0" smtClean="0">
                <a:solidFill>
                  <a:srgbClr val="0070C0"/>
                </a:solidFill>
                <a:latin typeface="Monotype Corsiva" pitchFamily="66" charset="0"/>
              </a:rPr>
              <a:t> 1 </a:t>
            </a:r>
            <a:r>
              <a:rPr lang="ru-RU" sz="2400" b="1" dirty="0" err="1" smtClean="0">
                <a:solidFill>
                  <a:srgbClr val="0070C0"/>
                </a:solidFill>
                <a:latin typeface="Monotype Corsiva" pitchFamily="66" charset="0"/>
              </a:rPr>
              <a:t>кылаа</a:t>
            </a:r>
            <a:r>
              <a:rPr lang="en-US" sz="2400" b="1" dirty="0" smtClean="0">
                <a:solidFill>
                  <a:srgbClr val="0070C0"/>
                </a:solidFill>
                <a:latin typeface="Monotype Corsiva" pitchFamily="66" charset="0"/>
              </a:rPr>
              <a:t>h</a:t>
            </a:r>
            <a:r>
              <a:rPr lang="ru-RU" sz="2400" b="1" dirty="0" err="1" smtClean="0">
                <a:solidFill>
                  <a:srgbClr val="0070C0"/>
                </a:solidFill>
                <a:latin typeface="Monotype Corsiva" pitchFamily="66" charset="0"/>
              </a:rPr>
              <a:t>ын</a:t>
            </a:r>
            <a:r>
              <a:rPr lang="ru-RU" sz="2400" b="1" dirty="0" smtClean="0">
                <a:solidFill>
                  <a:srgbClr val="0070C0"/>
                </a:solidFill>
                <a:latin typeface="Monotype Corsiva" pitchFamily="66" charset="0"/>
              </a:rPr>
              <a:t> у</a:t>
            </a:r>
            <a:r>
              <a:rPr lang="en-US" sz="2400" b="1" dirty="0" smtClean="0">
                <a:solidFill>
                  <a:srgbClr val="0070C0"/>
                </a:solidFill>
                <a:latin typeface="Monotype Corsiva" pitchFamily="66" charset="0"/>
              </a:rPr>
              <a:t>ɵ</a:t>
            </a:r>
            <a:r>
              <a:rPr lang="ru-RU" sz="2400" b="1" dirty="0" err="1" smtClean="0">
                <a:solidFill>
                  <a:srgbClr val="0070C0"/>
                </a:solidFill>
                <a:latin typeface="Monotype Corsiva" pitchFamily="66" charset="0"/>
              </a:rPr>
              <a:t>рэннээччитигэр</a:t>
            </a:r>
            <a:endParaRPr lang="ru-RU" sz="2400" b="1" dirty="0" smtClean="0">
              <a:solidFill>
                <a:srgbClr val="0070C0"/>
              </a:solidFill>
              <a:latin typeface="Monotype Corsiva" pitchFamily="66" charset="0"/>
            </a:endParaRPr>
          </a:p>
          <a:p>
            <a:pPr algn="ctr"/>
            <a:r>
              <a:rPr lang="ru-RU" sz="2400" dirty="0" smtClean="0">
                <a:solidFill>
                  <a:srgbClr val="0070C0"/>
                </a:solidFill>
              </a:rPr>
              <a:t>______________________________</a:t>
            </a:r>
          </a:p>
          <a:p>
            <a:pPr algn="ctr"/>
            <a:r>
              <a:rPr lang="ru-RU" sz="2400" b="1" i="1" dirty="0" err="1" smtClean="0">
                <a:solidFill>
                  <a:srgbClr val="FF0000"/>
                </a:solidFill>
              </a:rPr>
              <a:t>Букубаары</a:t>
            </a:r>
            <a:r>
              <a:rPr lang="ru-RU" sz="2400" b="1" i="1" dirty="0" smtClean="0">
                <a:solidFill>
                  <a:srgbClr val="FF0000"/>
                </a:solidFill>
              </a:rPr>
              <a:t> </a:t>
            </a:r>
            <a:r>
              <a:rPr lang="ru-RU" sz="2400" b="1" i="1" dirty="0" err="1" smtClean="0">
                <a:solidFill>
                  <a:srgbClr val="FF0000"/>
                </a:solidFill>
              </a:rPr>
              <a:t>сити</a:t>
            </a:r>
            <a:r>
              <a:rPr lang="en-US" sz="2400" b="1" i="1" dirty="0" smtClean="0">
                <a:solidFill>
                  <a:srgbClr val="FF0000"/>
                </a:solidFill>
              </a:rPr>
              <a:t>h</a:t>
            </a:r>
            <a:r>
              <a:rPr lang="ru-RU" sz="2400" b="1" i="1" dirty="0" err="1" smtClean="0">
                <a:solidFill>
                  <a:srgbClr val="FF0000"/>
                </a:solidFill>
              </a:rPr>
              <a:t>иилээхтик</a:t>
            </a:r>
            <a:r>
              <a:rPr lang="ru-RU" sz="2400" b="1" i="1" dirty="0" smtClean="0">
                <a:solidFill>
                  <a:srgbClr val="FF0000"/>
                </a:solidFill>
              </a:rPr>
              <a:t> </a:t>
            </a:r>
            <a:r>
              <a:rPr lang="ru-RU" sz="2400" b="1" i="1" dirty="0" err="1" smtClean="0">
                <a:solidFill>
                  <a:srgbClr val="FF0000"/>
                </a:solidFill>
              </a:rPr>
              <a:t>бутэрбиккинэн</a:t>
            </a:r>
            <a:endParaRPr lang="ru-RU" sz="2400" b="1" i="1" dirty="0">
              <a:solidFill>
                <a:srgbClr val="FF0000"/>
              </a:solidFill>
            </a:endParaRPr>
          </a:p>
        </p:txBody>
      </p:sp>
      <p:pic>
        <p:nvPicPr>
          <p:cNvPr id="7" name="Picture 4" descr="http://i.skosch4.ru/u/0e/5bb8fc080811e89eb68559b5ef66bf/-/kolokolchik-knigi.png"/>
          <p:cNvPicPr>
            <a:picLocks noChangeAspect="1" noChangeArrowheads="1"/>
          </p:cNvPicPr>
          <p:nvPr/>
        </p:nvPicPr>
        <p:blipFill>
          <a:blip r:embed="rId3" cstate="print"/>
          <a:srcRect t="18182" b="9091"/>
          <a:stretch>
            <a:fillRect/>
          </a:stretch>
        </p:blipFill>
        <p:spPr bwMode="auto">
          <a:xfrm>
            <a:off x="228600" y="685800"/>
            <a:ext cx="2514600" cy="1828800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2971800" y="4724400"/>
            <a:ext cx="4724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dirty="0" err="1" smtClean="0">
                <a:solidFill>
                  <a:srgbClr val="0070C0"/>
                </a:solidFill>
              </a:rPr>
              <a:t>Кылаас</a:t>
            </a:r>
            <a:r>
              <a:rPr lang="ru-RU" sz="1600" dirty="0" smtClean="0">
                <a:solidFill>
                  <a:srgbClr val="0070C0"/>
                </a:solidFill>
              </a:rPr>
              <a:t> </a:t>
            </a:r>
            <a:r>
              <a:rPr lang="ru-RU" sz="1600" dirty="0" err="1" smtClean="0">
                <a:solidFill>
                  <a:srgbClr val="0070C0"/>
                </a:solidFill>
              </a:rPr>
              <a:t>салайааччыта</a:t>
            </a:r>
            <a:r>
              <a:rPr lang="ru-RU" sz="1600" dirty="0" smtClean="0">
                <a:solidFill>
                  <a:srgbClr val="0070C0"/>
                </a:solidFill>
              </a:rPr>
              <a:t>                         </a:t>
            </a:r>
            <a:r>
              <a:rPr lang="ru-RU" sz="1600" dirty="0" err="1" smtClean="0">
                <a:solidFill>
                  <a:srgbClr val="0070C0"/>
                </a:solidFill>
              </a:rPr>
              <a:t>Готовцева</a:t>
            </a:r>
            <a:r>
              <a:rPr lang="ru-RU" sz="1600" dirty="0" smtClean="0">
                <a:solidFill>
                  <a:srgbClr val="0070C0"/>
                </a:solidFill>
              </a:rPr>
              <a:t> Н.С.</a:t>
            </a:r>
          </a:p>
          <a:p>
            <a:pPr algn="ctr"/>
            <a:endParaRPr lang="ru-RU" sz="1600" dirty="0" smtClean="0">
              <a:solidFill>
                <a:srgbClr val="0070C0"/>
              </a:solidFill>
            </a:endParaRPr>
          </a:p>
          <a:p>
            <a:pPr algn="ctr"/>
            <a:r>
              <a:rPr lang="ru-RU" sz="1600" dirty="0" smtClean="0">
                <a:solidFill>
                  <a:srgbClr val="0070C0"/>
                </a:solidFill>
              </a:rPr>
              <a:t> </a:t>
            </a:r>
            <a:r>
              <a:rPr lang="ru-RU" sz="1600" dirty="0" err="1" smtClean="0">
                <a:solidFill>
                  <a:srgbClr val="0070C0"/>
                </a:solidFill>
              </a:rPr>
              <a:t>олунньу</a:t>
            </a:r>
            <a:r>
              <a:rPr lang="ru-RU" sz="1600" dirty="0" smtClean="0">
                <a:solidFill>
                  <a:srgbClr val="0070C0"/>
                </a:solidFill>
              </a:rPr>
              <a:t> </a:t>
            </a:r>
            <a:r>
              <a:rPr lang="ru-RU" sz="1600" dirty="0" err="1" smtClean="0">
                <a:solidFill>
                  <a:srgbClr val="0070C0"/>
                </a:solidFill>
              </a:rPr>
              <a:t>ый</a:t>
            </a:r>
            <a:r>
              <a:rPr lang="ru-RU" sz="1600" dirty="0" smtClean="0">
                <a:solidFill>
                  <a:srgbClr val="0070C0"/>
                </a:solidFill>
              </a:rPr>
              <a:t>   2021 с</a:t>
            </a:r>
            <a:endParaRPr lang="ru-RU" sz="1600" dirty="0">
              <a:solidFill>
                <a:srgbClr val="0070C0"/>
              </a:solidFill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4" cstate="print">
            <a:lum bright="-10000"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21128126">
            <a:off x="434297" y="3125588"/>
            <a:ext cx="2466148" cy="317607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2590800" y="533400"/>
            <a:ext cx="609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200" dirty="0" smtClean="0">
                <a:solidFill>
                  <a:srgbClr val="0070C0"/>
                </a:solidFill>
              </a:rPr>
              <a:t>Муниципальное бюджетное общеобразовательное учреждение «</a:t>
            </a:r>
            <a:r>
              <a:rPr lang="ru-RU" sz="1200" dirty="0" err="1" smtClean="0">
                <a:solidFill>
                  <a:srgbClr val="0070C0"/>
                </a:solidFill>
              </a:rPr>
              <a:t>Модутская</a:t>
            </a:r>
            <a:r>
              <a:rPr lang="ru-RU" sz="1200" dirty="0" smtClean="0">
                <a:solidFill>
                  <a:srgbClr val="0070C0"/>
                </a:solidFill>
              </a:rPr>
              <a:t> средняя общеобразовательная школа» МО «</a:t>
            </a:r>
            <a:r>
              <a:rPr lang="ru-RU" sz="1200" dirty="0" err="1" smtClean="0">
                <a:solidFill>
                  <a:srgbClr val="0070C0"/>
                </a:solidFill>
              </a:rPr>
              <a:t>Намский</a:t>
            </a:r>
            <a:r>
              <a:rPr lang="ru-RU" sz="1200" dirty="0" smtClean="0">
                <a:solidFill>
                  <a:srgbClr val="0070C0"/>
                </a:solidFill>
              </a:rPr>
              <a:t> улус» Республики Саха (Якутия)</a:t>
            </a:r>
            <a:endParaRPr lang="ru-RU" sz="1200" dirty="0">
              <a:solidFill>
                <a:srgbClr val="0070C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/>
        </p:nvSpPr>
        <p:spPr>
          <a:xfrm>
            <a:off x="1214414" y="357166"/>
            <a:ext cx="712860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600" b="1" i="1" dirty="0" err="1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C00000"/>
                </a:solidFill>
                <a:latin typeface="Monotype Corsiva" pitchFamily="66" charset="0"/>
              </a:rPr>
              <a:t>Кѳхтѳѳхтүк   кыттыбыккыт</a:t>
            </a:r>
            <a:r>
              <a:rPr lang="ru-RU" sz="3600" b="1" i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C00000"/>
                </a:solidFill>
                <a:latin typeface="Monotype Corsiva" pitchFamily="66" charset="0"/>
              </a:rPr>
              <a:t> </a:t>
            </a:r>
          </a:p>
          <a:p>
            <a:pPr algn="ctr"/>
            <a:r>
              <a:rPr lang="ru-RU" sz="3600" b="1" i="1" dirty="0" err="1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C00000"/>
                </a:solidFill>
                <a:latin typeface="Monotype Corsiva" pitchFamily="66" charset="0"/>
              </a:rPr>
              <a:t>иһин   махтал</a:t>
            </a:r>
            <a:r>
              <a:rPr lang="ru-RU" sz="3600" b="1" i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C00000"/>
                </a:solidFill>
                <a:latin typeface="Monotype Corsiva" pitchFamily="66" charset="0"/>
              </a:rPr>
              <a:t> !</a:t>
            </a:r>
            <a:endParaRPr lang="ru-RU" sz="36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solidFill>
                <a:srgbClr val="C00000"/>
              </a:solidFill>
              <a:latin typeface="Monotype Corsiva" pitchFamily="66" charset="0"/>
            </a:endParaRPr>
          </a:p>
        </p:txBody>
      </p:sp>
      <p:pic>
        <p:nvPicPr>
          <p:cNvPr id="8" name="Picture 15" descr="радуга"/>
          <p:cNvPicPr>
            <a:picLocks noChangeAspect="1" noChangeArrowheads="1" noCrop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00100" y="1857364"/>
            <a:ext cx="7324725" cy="42529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6"/>
          <p:cNvPicPr>
            <a:picLocks noChangeAspect="1" noChangeArrowheads="1" noCrop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1390407">
            <a:off x="990371" y="1423524"/>
            <a:ext cx="1331912" cy="1312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6"/>
          <p:cNvPicPr>
            <a:picLocks noChangeAspect="1" noChangeArrowheads="1" noCrop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1390407">
            <a:off x="6705412" y="1066334"/>
            <a:ext cx="1331912" cy="1312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6"/>
          <p:cNvPicPr>
            <a:picLocks noChangeAspect="1" noChangeArrowheads="1" noCrop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1390407">
            <a:off x="418867" y="4923985"/>
            <a:ext cx="1331912" cy="1312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6"/>
          <p:cNvPicPr>
            <a:picLocks noChangeAspect="1" noChangeArrowheads="1" noCrop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1390407">
            <a:off x="6919725" y="4852548"/>
            <a:ext cx="1331912" cy="1312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13"/>
          <p:cNvPicPr>
            <a:picLocks noChangeAspect="1" noChangeArrowheads="1" noCrop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358082" y="285728"/>
            <a:ext cx="1079500" cy="1079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13"/>
          <p:cNvPicPr>
            <a:picLocks noChangeAspect="1" noChangeArrowheads="1" noCrop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14282" y="3214686"/>
            <a:ext cx="1079500" cy="1079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13"/>
          <p:cNvPicPr>
            <a:picLocks noChangeAspect="1" noChangeArrowheads="1" noCrop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643834" y="2500306"/>
            <a:ext cx="1079500" cy="1079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Picture 13"/>
          <p:cNvPicPr>
            <a:picLocks noChangeAspect="1" noChangeArrowheads="1" noCrop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42844" y="357166"/>
            <a:ext cx="1079500" cy="1079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>
    <p:wheel spokes="8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/>
          <p:nvPr/>
        </p:nvPicPr>
        <p:blipFill>
          <a:blip r:embed="rId2" cstate="print">
            <a:lum bright="-20000"/>
          </a:blip>
          <a:stretch>
            <a:fillRect/>
          </a:stretch>
        </p:blipFill>
        <p:spPr>
          <a:xfrm>
            <a:off x="642910" y="285728"/>
            <a:ext cx="3429024" cy="4429156"/>
          </a:xfrm>
          <a:prstGeom prst="rect">
            <a:avLst/>
          </a:prstGeom>
        </p:spPr>
      </p:pic>
      <p:pic>
        <p:nvPicPr>
          <p:cNvPr id="3" name="Рисунок 2"/>
          <p:cNvPicPr/>
          <p:nvPr/>
        </p:nvPicPr>
        <p:blipFill>
          <a:blip r:embed="rId3" cstate="print">
            <a:lum bright="-20000"/>
          </a:blip>
          <a:stretch>
            <a:fillRect/>
          </a:stretch>
        </p:blipFill>
        <p:spPr>
          <a:xfrm>
            <a:off x="5004048" y="332656"/>
            <a:ext cx="3335253" cy="426895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571604" y="5000636"/>
            <a:ext cx="16430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b="1" dirty="0" smtClean="0"/>
              <a:t>1917с</a:t>
            </a:r>
            <a:endParaRPr lang="ru-RU" sz="40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6143636" y="4929198"/>
            <a:ext cx="14382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000" b="1" dirty="0" smtClean="0"/>
              <a:t>1922с</a:t>
            </a:r>
            <a:endParaRPr lang="ru-RU" sz="4000" b="1" dirty="0"/>
          </a:p>
        </p:txBody>
      </p:sp>
    </p:spTree>
    <p:extLst>
      <p:ext uri="{BB962C8B-B14F-4D97-AF65-F5344CB8AC3E}">
        <p14:creationId xmlns="" xmlns:p14="http://schemas.microsoft.com/office/powerpoint/2010/main" val="1974375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/>
          <p:nvPr/>
        </p:nvPicPr>
        <p:blipFill>
          <a:blip r:embed="rId2" cstate="print">
            <a:lum bright="-30000"/>
          </a:blip>
          <a:stretch>
            <a:fillRect/>
          </a:stretch>
        </p:blipFill>
        <p:spPr>
          <a:xfrm>
            <a:off x="571472" y="500042"/>
            <a:ext cx="3672408" cy="4950026"/>
          </a:xfrm>
          <a:prstGeom prst="rect">
            <a:avLst/>
          </a:prstGeom>
        </p:spPr>
      </p:pic>
      <p:pic>
        <p:nvPicPr>
          <p:cNvPr id="4" name="Рисунок 3"/>
          <p:cNvPicPr/>
          <p:nvPr/>
        </p:nvPicPr>
        <p:blipFill>
          <a:blip r:embed="rId3" cstate="print">
            <a:lum bright="-20000"/>
          </a:blip>
          <a:stretch>
            <a:fillRect/>
          </a:stretch>
        </p:blipFill>
        <p:spPr>
          <a:xfrm>
            <a:off x="4929190" y="500042"/>
            <a:ext cx="3744416" cy="4968552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791467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56952" y="990240"/>
            <a:ext cx="3759068" cy="465307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491880" y="343909"/>
            <a:ext cx="25315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АЛФАВИТ</a:t>
            </a:r>
            <a:endParaRPr lang="ru-RU" sz="36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214546" y="5857892"/>
            <a:ext cx="12282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b="1" dirty="0" smtClean="0"/>
              <a:t>1928с</a:t>
            </a:r>
            <a:endParaRPr lang="ru-RU" sz="32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6143636" y="5715016"/>
            <a:ext cx="12218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b="1" dirty="0" smtClean="0"/>
              <a:t>1939с</a:t>
            </a:r>
            <a:endParaRPr lang="ru-RU" sz="3200" b="1" dirty="0"/>
          </a:p>
        </p:txBody>
      </p:sp>
      <p:pic>
        <p:nvPicPr>
          <p:cNvPr id="6" name="Рисунок 5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48064" y="990240"/>
            <a:ext cx="3528392" cy="45773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3598077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83fd4aa5-db23-40a3-b1ba-8def13e3eea5.JPG"/>
          <p:cNvPicPr>
            <a:picLocks noChangeAspect="1" noChangeArrowheads="1"/>
          </p:cNvPicPr>
          <p:nvPr/>
        </p:nvPicPr>
        <p:blipFill>
          <a:blip r:embed="rId2" cstate="print"/>
          <a:srcRect l="7118" t="7968" r="9734" b="7043"/>
          <a:stretch>
            <a:fillRect/>
          </a:stretch>
        </p:blipFill>
        <p:spPr bwMode="auto">
          <a:xfrm>
            <a:off x="428596" y="214290"/>
            <a:ext cx="8420754" cy="585791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:\4f65ce1e-658b-4b9e-a6c6-0499512f437c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1472" y="214290"/>
            <a:ext cx="8215370" cy="642942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C:\Users\User\Pictures\Рисунок1.jpg"/>
          <p:cNvPicPr>
            <a:picLocks noChangeAspect="1" noChangeArrowheads="1"/>
          </p:cNvPicPr>
          <p:nvPr/>
        </p:nvPicPr>
        <p:blipFill>
          <a:blip r:embed="rId2" cstate="print"/>
          <a:srcRect l="4740" t="54980" r="70614" b="5839"/>
          <a:stretch>
            <a:fillRect/>
          </a:stretch>
        </p:blipFill>
        <p:spPr bwMode="auto">
          <a:xfrm>
            <a:off x="323528" y="188640"/>
            <a:ext cx="1728192" cy="2060534"/>
          </a:xfrm>
          <a:prstGeom prst="rect">
            <a:avLst/>
          </a:prstGeom>
          <a:noFill/>
        </p:spPr>
      </p:pic>
      <p:pic>
        <p:nvPicPr>
          <p:cNvPr id="4" name="Picture 4" descr="http://img-fotki.yandex.ru/get/5409/svetlera.4c3/0_68cda_1c7986f6_XXXL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39752" y="332656"/>
            <a:ext cx="2238431" cy="18722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2" descr="C:\Users\Helen\Desktop\схемы\буквы\0_4af5d_f110b688_L.png"/>
          <p:cNvPicPr>
            <a:picLocks noChangeAspect="1" noChangeArrowheads="1"/>
          </p:cNvPicPr>
          <p:nvPr/>
        </p:nvPicPr>
        <p:blipFill>
          <a:blip r:embed="rId4" cstate="print"/>
          <a:srcRect r="22981" b="3851"/>
          <a:stretch>
            <a:fillRect/>
          </a:stretch>
        </p:blipFill>
        <p:spPr bwMode="auto">
          <a:xfrm>
            <a:off x="5004048" y="0"/>
            <a:ext cx="1652085" cy="20625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7" descr="D:\клипарты\цифры буквы\alf159\Э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020272" y="260648"/>
            <a:ext cx="1682564" cy="18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2" descr="C:\Users\Helen\Desktop\схемы\аним цифры буквы\956835024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187624" y="2276872"/>
            <a:ext cx="1800200" cy="18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3" descr="C:\Users\User\Pictures\Рисунок1.jpg"/>
          <p:cNvPicPr>
            <a:picLocks noChangeAspect="1" noChangeArrowheads="1"/>
          </p:cNvPicPr>
          <p:nvPr/>
        </p:nvPicPr>
        <p:blipFill>
          <a:blip r:embed="rId2" cstate="print"/>
          <a:srcRect l="70147" t="56244" r="5207" b="8367"/>
          <a:stretch>
            <a:fillRect/>
          </a:stretch>
        </p:blipFill>
        <p:spPr bwMode="auto">
          <a:xfrm>
            <a:off x="3563888" y="2276872"/>
            <a:ext cx="1738478" cy="1872208"/>
          </a:xfrm>
          <a:prstGeom prst="rect">
            <a:avLst/>
          </a:prstGeom>
          <a:noFill/>
        </p:spPr>
      </p:pic>
      <p:pic>
        <p:nvPicPr>
          <p:cNvPr id="9" name="Picture 3" descr="C:\Users\Helen\Desktop\схемы\817481556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580112" y="2348880"/>
            <a:ext cx="2448272" cy="16811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4" descr="http://img-fotki.yandex.ru/get/5409/svetlera.4c3/0_68cda_1c7986f6_XXXL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3528" y="4509120"/>
            <a:ext cx="2238431" cy="18722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Блок-схема: процесс 10"/>
          <p:cNvSpPr/>
          <p:nvPr/>
        </p:nvSpPr>
        <p:spPr>
          <a:xfrm>
            <a:off x="1115616" y="5157192"/>
            <a:ext cx="576064" cy="144016"/>
          </a:xfrm>
          <a:prstGeom prst="flowChartProcess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0070C0"/>
              </a:solidFill>
            </a:endParaRPr>
          </a:p>
        </p:txBody>
      </p:sp>
      <p:pic>
        <p:nvPicPr>
          <p:cNvPr id="12" name="Picture 4" descr="http://img1.liveinternet.ru/images/attach/c/3/77/769/77769597_large_3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843808" y="4509120"/>
            <a:ext cx="1728854" cy="17281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WordArt 8"/>
          <p:cNvSpPr>
            <a:spLocks noChangeArrowheads="1" noChangeShapeType="1" noTextEdit="1"/>
          </p:cNvSpPr>
          <p:nvPr/>
        </p:nvSpPr>
        <p:spPr bwMode="auto">
          <a:xfrm>
            <a:off x="4644008" y="4365104"/>
            <a:ext cx="1872208" cy="2016224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ru-RU" sz="9600" b="1" kern="10" dirty="0">
                <a:ln w="19050">
                  <a:solidFill>
                    <a:srgbClr val="99CCFF"/>
                  </a:solidFill>
                  <a:round/>
                  <a:headEnd/>
                  <a:tailEnd/>
                </a:ln>
                <a:solidFill>
                  <a:srgbClr val="0066CC"/>
                </a:solidFill>
                <a:effectLst>
                  <a:outerShdw dist="35921" dir="2700000" algn="ctr" rotWithShape="0">
                    <a:srgbClr val="990000"/>
                  </a:outerShdw>
                </a:effectLst>
                <a:latin typeface="Impact"/>
              </a:rPr>
              <a:t> </a:t>
            </a:r>
            <a:r>
              <a:rPr lang="ru-RU" sz="9600" b="1" kern="10" dirty="0" smtClean="0">
                <a:ln w="19050">
                  <a:solidFill>
                    <a:srgbClr val="99CCFF"/>
                  </a:solidFill>
                  <a:round/>
                  <a:headEnd/>
                  <a:tailEnd/>
                </a:ln>
                <a:solidFill>
                  <a:srgbClr val="0066CC"/>
                </a:solidFill>
                <a:effectLst>
                  <a:outerShdw dist="35921" dir="2700000" algn="ctr" rotWithShape="0">
                    <a:srgbClr val="990000"/>
                  </a:outerShdw>
                </a:effectLst>
                <a:latin typeface="Impact"/>
              </a:rPr>
              <a:t>С </a:t>
            </a:r>
            <a:endParaRPr lang="ru-RU" sz="9600" b="1" kern="10" dirty="0">
              <a:ln w="19050">
                <a:solidFill>
                  <a:srgbClr val="99CCFF"/>
                </a:solidFill>
                <a:round/>
                <a:headEnd/>
                <a:tailEnd/>
              </a:ln>
              <a:solidFill>
                <a:srgbClr val="0066CC"/>
              </a:solidFill>
              <a:effectLst>
                <a:outerShdw dist="35921" dir="2700000" algn="ctr" rotWithShape="0">
                  <a:srgbClr val="990000"/>
                </a:outerShdw>
              </a:effectLst>
              <a:latin typeface="Impact"/>
            </a:endParaRPr>
          </a:p>
        </p:txBody>
      </p:sp>
      <p:pic>
        <p:nvPicPr>
          <p:cNvPr id="15" name="Picture 2" descr="C:\Users\Helen\Desktop\схемы\abd12c9e1bb6.jpg"/>
          <p:cNvPicPr>
            <a:picLocks noChangeAspect="1" noChangeArrowheads="1"/>
          </p:cNvPicPr>
          <p:nvPr/>
        </p:nvPicPr>
        <p:blipFill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948264" y="4581128"/>
            <a:ext cx="1440160" cy="1607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4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/>
    </p:bld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Трек">
  <a:themeElements>
    <a:clrScheme name="Трек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Трек">
      <a:majorFont>
        <a:latin typeface="Franklin Gothic Medium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Franklin Gothic Book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Трек">
      <a:fillStyleLst>
        <a:solidFill>
          <a:schemeClr val="phClr"/>
        </a:solidFill>
        <a:gradFill rotWithShape="1">
          <a:gsLst>
            <a:gs pos="0">
              <a:schemeClr val="phClr">
                <a:tint val="30000"/>
                <a:satMod val="250000"/>
              </a:schemeClr>
            </a:gs>
            <a:gs pos="72000">
              <a:schemeClr val="phClr">
                <a:tint val="75000"/>
                <a:satMod val="210000"/>
              </a:schemeClr>
            </a:gs>
            <a:gs pos="100000">
              <a:schemeClr val="phClr">
                <a:tint val="85000"/>
                <a:satMod val="21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5000"/>
                <a:shade val="85000"/>
                <a:satMod val="230000"/>
              </a:schemeClr>
            </a:gs>
            <a:gs pos="25000">
              <a:schemeClr val="phClr">
                <a:tint val="90000"/>
                <a:shade val="70000"/>
                <a:satMod val="220000"/>
              </a:schemeClr>
            </a:gs>
            <a:gs pos="50000">
              <a:schemeClr val="phClr">
                <a:tint val="90000"/>
                <a:shade val="58000"/>
                <a:satMod val="225000"/>
              </a:schemeClr>
            </a:gs>
            <a:gs pos="65000">
              <a:schemeClr val="phClr">
                <a:tint val="90000"/>
                <a:shade val="58000"/>
                <a:satMod val="225000"/>
              </a:schemeClr>
            </a:gs>
            <a:gs pos="80000">
              <a:schemeClr val="phClr">
                <a:tint val="90000"/>
                <a:shade val="69000"/>
                <a:satMod val="220000"/>
              </a:schemeClr>
            </a:gs>
            <a:gs pos="100000">
              <a:schemeClr val="phClr">
                <a:tint val="77000"/>
                <a:shade val="80000"/>
                <a:satMod val="230000"/>
              </a:schemeClr>
            </a:gs>
          </a:gsLst>
          <a:lin ang="5400000" scaled="1"/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>
            <a:bevelT w="10000" h="10000"/>
          </a:sp3d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bliqueTopLeft" fov="600000">
              <a:rot lat="0" lon="0" rev="0"/>
            </a:camera>
            <a:lightRig rig="balanced" dir="t">
              <a:rot lat="0" lon="0" rev="19200000"/>
            </a:lightRig>
          </a:scene3d>
          <a:sp3d contourW="12700" prstMaterial="matte">
            <a:bevelT w="60000" h="50800"/>
            <a:contourClr>
              <a:schemeClr val="phClr">
                <a:shade val="60000"/>
                <a:satMod val="110000"/>
              </a:schemeClr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05000"/>
              </a:schemeClr>
            </a:duotone>
          </a:blip>
          <a:tile tx="0" ty="0" sx="95000" sy="95000" flip="none" algn="t"/>
        </a:blipFill>
        <a:blipFill>
          <a:blip xmlns:r="http://schemas.openxmlformats.org/officeDocument/2006/relationships" r:embed="rId2">
            <a:duotone>
              <a:schemeClr val="phClr">
                <a:shade val="30000"/>
                <a:satMod val="455000"/>
              </a:schemeClr>
              <a:schemeClr val="phClr">
                <a:tint val="95000"/>
                <a:satMod val="120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Trek</Template>
  <TotalTime>385</TotalTime>
  <Words>475</Words>
  <Application>Microsoft Office PowerPoint</Application>
  <PresentationFormat>Экран (4:3)</PresentationFormat>
  <Paragraphs>119</Paragraphs>
  <Slides>31</Slides>
  <Notes>1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31</vt:i4>
      </vt:variant>
    </vt:vector>
  </HeadingPairs>
  <TitlesOfParts>
    <vt:vector size="32" baseType="lpstr">
      <vt:lpstr>Трек</vt:lpstr>
      <vt:lpstr>Слайд 1</vt:lpstr>
      <vt:lpstr>Слайд 2</vt:lpstr>
      <vt:lpstr>Слайд 3</vt:lpstr>
      <vt:lpstr>Слайд 4</vt:lpstr>
      <vt:lpstr>Слайд 5</vt:lpstr>
      <vt:lpstr>Слайд 6</vt:lpstr>
      <vt:lpstr>Слайд 7</vt:lpstr>
      <vt:lpstr>Слайд 8</vt:lpstr>
      <vt:lpstr>Слайд 9</vt:lpstr>
      <vt:lpstr>    </vt:lpstr>
      <vt:lpstr>Бастакы судаарыстыба:  Аьа5ас  дор5ооннор</vt:lpstr>
      <vt:lpstr> </vt:lpstr>
      <vt:lpstr>Аьа5ас дор5оонору туруоран  тылларда таьаар</vt:lpstr>
      <vt:lpstr>Слайд 14</vt:lpstr>
      <vt:lpstr>Слайд 15</vt:lpstr>
      <vt:lpstr>Слайд 16</vt:lpstr>
      <vt:lpstr>Слайд 17</vt:lpstr>
      <vt:lpstr>Слайд 18</vt:lpstr>
      <vt:lpstr>Слайд 19</vt:lpstr>
      <vt:lpstr>Слайд 20</vt:lpstr>
      <vt:lpstr>Слайд 21</vt:lpstr>
      <vt:lpstr>Слайд 22</vt:lpstr>
      <vt:lpstr>Слайд 23</vt:lpstr>
      <vt:lpstr>Слайд 24</vt:lpstr>
      <vt:lpstr>Слайд 25</vt:lpstr>
      <vt:lpstr>Слайд 26</vt:lpstr>
      <vt:lpstr>Слайд 27</vt:lpstr>
      <vt:lpstr>Слайд 28</vt:lpstr>
      <vt:lpstr>Слайд 29</vt:lpstr>
      <vt:lpstr>Слайд 30</vt:lpstr>
      <vt:lpstr>Слайд 31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Слайд 1</dc:title>
  <cp:lastModifiedBy>User</cp:lastModifiedBy>
  <cp:revision>43</cp:revision>
  <dcterms:modified xsi:type="dcterms:W3CDTF">2021-02-11T12:04:31Z</dcterms:modified>
</cp:coreProperties>
</file>